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5.xml" ContentType="application/vnd.openxmlformats-officedocument.theme+xml"/>
  <Override PartName="/ppt/slideLayouts/slideLayout39.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5"/>
    <p:sldMasterId id="2147483900" r:id="rId6"/>
    <p:sldMasterId id="2147483942" r:id="rId7"/>
    <p:sldMasterId id="2147483952" r:id="rId8"/>
    <p:sldMasterId id="2147483958" r:id="rId9"/>
    <p:sldMasterId id="2147483968" r:id="rId10"/>
  </p:sldMasterIdLst>
  <p:notesMasterIdLst>
    <p:notesMasterId r:id="rId36"/>
  </p:notesMasterIdLst>
  <p:handoutMasterIdLst>
    <p:handoutMasterId r:id="rId37"/>
  </p:handoutMasterIdLst>
  <p:sldIdLst>
    <p:sldId id="288" r:id="rId11"/>
    <p:sldId id="369" r:id="rId12"/>
    <p:sldId id="370" r:id="rId13"/>
    <p:sldId id="371" r:id="rId14"/>
    <p:sldId id="372" r:id="rId15"/>
    <p:sldId id="373" r:id="rId16"/>
    <p:sldId id="374" r:id="rId17"/>
    <p:sldId id="375" r:id="rId18"/>
    <p:sldId id="376" r:id="rId19"/>
    <p:sldId id="359" r:id="rId20"/>
    <p:sldId id="360" r:id="rId21"/>
    <p:sldId id="361" r:id="rId22"/>
    <p:sldId id="362" r:id="rId23"/>
    <p:sldId id="363" r:id="rId24"/>
    <p:sldId id="364" r:id="rId25"/>
    <p:sldId id="377" r:id="rId26"/>
    <p:sldId id="298" r:id="rId27"/>
    <p:sldId id="328" r:id="rId28"/>
    <p:sldId id="329" r:id="rId29"/>
    <p:sldId id="330" r:id="rId30"/>
    <p:sldId id="331" r:id="rId31"/>
    <p:sldId id="332" r:id="rId32"/>
    <p:sldId id="333" r:id="rId33"/>
    <p:sldId id="334" r:id="rId34"/>
    <p:sldId id="365" r:id="rId35"/>
  </p:sldIdLst>
  <p:sldSz cx="12192000" cy="6858000"/>
  <p:notesSz cx="6797675" cy="9928225"/>
  <p:defaultTextStyle>
    <a:defPPr>
      <a:defRPr lang="en-US"/>
    </a:defPPr>
    <a:lvl1pPr algn="l" rtl="0" eaLnBrk="0" fontAlgn="base" hangingPunct="0">
      <a:spcBef>
        <a:spcPct val="0"/>
      </a:spcBef>
      <a:spcAft>
        <a:spcPct val="0"/>
      </a:spcAft>
      <a:defRPr sz="2400" kern="1200">
        <a:solidFill>
          <a:srgbClr val="000000"/>
        </a:solidFill>
        <a:latin typeface="Arial" panose="020B0604020202020204" pitchFamily="34" charset="0"/>
        <a:ea typeface="Geneva" pitchFamily="124" charset="-128"/>
        <a:cs typeface="+mn-cs"/>
      </a:defRPr>
    </a:lvl1pPr>
    <a:lvl2pPr marL="457200" algn="l" rtl="0" eaLnBrk="0" fontAlgn="base" hangingPunct="0">
      <a:spcBef>
        <a:spcPct val="0"/>
      </a:spcBef>
      <a:spcAft>
        <a:spcPct val="0"/>
      </a:spcAft>
      <a:defRPr sz="2400" kern="1200">
        <a:solidFill>
          <a:srgbClr val="000000"/>
        </a:solidFill>
        <a:latin typeface="Arial" panose="020B0604020202020204" pitchFamily="34" charset="0"/>
        <a:ea typeface="Geneva" pitchFamily="124" charset="-128"/>
        <a:cs typeface="+mn-cs"/>
      </a:defRPr>
    </a:lvl2pPr>
    <a:lvl3pPr marL="914400" algn="l" rtl="0" eaLnBrk="0" fontAlgn="base" hangingPunct="0">
      <a:spcBef>
        <a:spcPct val="0"/>
      </a:spcBef>
      <a:spcAft>
        <a:spcPct val="0"/>
      </a:spcAft>
      <a:defRPr sz="2400" kern="1200">
        <a:solidFill>
          <a:srgbClr val="000000"/>
        </a:solidFill>
        <a:latin typeface="Arial" panose="020B0604020202020204" pitchFamily="34" charset="0"/>
        <a:ea typeface="Geneva" pitchFamily="124" charset="-128"/>
        <a:cs typeface="+mn-cs"/>
      </a:defRPr>
    </a:lvl3pPr>
    <a:lvl4pPr marL="1371600" algn="l" rtl="0" eaLnBrk="0" fontAlgn="base" hangingPunct="0">
      <a:spcBef>
        <a:spcPct val="0"/>
      </a:spcBef>
      <a:spcAft>
        <a:spcPct val="0"/>
      </a:spcAft>
      <a:defRPr sz="2400" kern="1200">
        <a:solidFill>
          <a:srgbClr val="000000"/>
        </a:solidFill>
        <a:latin typeface="Arial" panose="020B0604020202020204" pitchFamily="34" charset="0"/>
        <a:ea typeface="Geneva" pitchFamily="124" charset="-128"/>
        <a:cs typeface="+mn-cs"/>
      </a:defRPr>
    </a:lvl4pPr>
    <a:lvl5pPr marL="1828800" algn="l" rtl="0" eaLnBrk="0" fontAlgn="base" hangingPunct="0">
      <a:spcBef>
        <a:spcPct val="0"/>
      </a:spcBef>
      <a:spcAft>
        <a:spcPct val="0"/>
      </a:spcAft>
      <a:defRPr sz="2400" kern="1200">
        <a:solidFill>
          <a:srgbClr val="000000"/>
        </a:solidFill>
        <a:latin typeface="Arial" panose="020B0604020202020204" pitchFamily="34" charset="0"/>
        <a:ea typeface="Geneva" pitchFamily="124" charset="-128"/>
        <a:cs typeface="+mn-cs"/>
      </a:defRPr>
    </a:lvl5pPr>
    <a:lvl6pPr marL="2286000" algn="l" defTabSz="914400" rtl="0" eaLnBrk="1" latinLnBrk="0" hangingPunct="1">
      <a:defRPr sz="2400" kern="1200">
        <a:solidFill>
          <a:srgbClr val="000000"/>
        </a:solidFill>
        <a:latin typeface="Arial" panose="020B0604020202020204" pitchFamily="34" charset="0"/>
        <a:ea typeface="Geneva" pitchFamily="124" charset="-128"/>
        <a:cs typeface="+mn-cs"/>
      </a:defRPr>
    </a:lvl6pPr>
    <a:lvl7pPr marL="2743200" algn="l" defTabSz="914400" rtl="0" eaLnBrk="1" latinLnBrk="0" hangingPunct="1">
      <a:defRPr sz="2400" kern="1200">
        <a:solidFill>
          <a:srgbClr val="000000"/>
        </a:solidFill>
        <a:latin typeface="Arial" panose="020B0604020202020204" pitchFamily="34" charset="0"/>
        <a:ea typeface="Geneva" pitchFamily="124" charset="-128"/>
        <a:cs typeface="+mn-cs"/>
      </a:defRPr>
    </a:lvl7pPr>
    <a:lvl8pPr marL="3200400" algn="l" defTabSz="914400" rtl="0" eaLnBrk="1" latinLnBrk="0" hangingPunct="1">
      <a:defRPr sz="2400" kern="1200">
        <a:solidFill>
          <a:srgbClr val="000000"/>
        </a:solidFill>
        <a:latin typeface="Arial" panose="020B0604020202020204" pitchFamily="34" charset="0"/>
        <a:ea typeface="Geneva" pitchFamily="124" charset="-128"/>
        <a:cs typeface="+mn-cs"/>
      </a:defRPr>
    </a:lvl8pPr>
    <a:lvl9pPr marL="3657600" algn="l" defTabSz="914400" rtl="0" eaLnBrk="1" latinLnBrk="0" hangingPunct="1">
      <a:defRPr sz="2400" kern="1200">
        <a:solidFill>
          <a:srgbClr val="000000"/>
        </a:solidFill>
        <a:latin typeface="Arial" panose="020B0604020202020204" pitchFamily="34" charset="0"/>
        <a:ea typeface="Geneva" pitchFamily="124" charset="-128"/>
        <a:cs typeface="+mn-cs"/>
      </a:defRPr>
    </a:lvl9pPr>
  </p:defaultTextStyle>
  <p:extLst>
    <p:ext uri="{EFAFB233-063F-42B5-8137-9DF3F51BA10A}">
      <p15:sldGuideLst xmlns:p15="http://schemas.microsoft.com/office/powerpoint/2012/main">
        <p15:guide id="1" orient="horz" pos="4020" userDrawn="1">
          <p15:clr>
            <a:srgbClr val="A4A3A4"/>
          </p15:clr>
        </p15:guide>
        <p15:guide id="2" orient="horz" pos="300" userDrawn="1">
          <p15:clr>
            <a:srgbClr val="A4A3A4"/>
          </p15:clr>
        </p15:guide>
        <p15:guide id="3" pos="7197" userDrawn="1">
          <p15:clr>
            <a:srgbClr val="A4A3A4"/>
          </p15:clr>
        </p15:guide>
        <p15:guide id="4" pos="393" userDrawn="1">
          <p15:clr>
            <a:srgbClr val="A4A3A4"/>
          </p15:clr>
        </p15:guide>
        <p15:guide id="5" orient="horz" pos="1979" userDrawn="1">
          <p15:clr>
            <a:srgbClr val="A4A3A4"/>
          </p15:clr>
        </p15:guide>
        <p15:guide id="6" orient="horz" pos="2160" userDrawn="1">
          <p15:clr>
            <a:srgbClr val="A4A3A4"/>
          </p15:clr>
        </p15:guide>
        <p15:guide id="7" orient="horz" pos="102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76" autoAdjust="0"/>
    <p:restoredTop sz="94660"/>
  </p:normalViewPr>
  <p:slideViewPr>
    <p:cSldViewPr>
      <p:cViewPr varScale="1">
        <p:scale>
          <a:sx n="61" d="100"/>
          <a:sy n="61" d="100"/>
        </p:scale>
        <p:origin x="42" y="1272"/>
      </p:cViewPr>
      <p:guideLst>
        <p:guide orient="horz" pos="4020"/>
        <p:guide orient="horz" pos="300"/>
        <p:guide pos="7197"/>
        <p:guide pos="393"/>
        <p:guide orient="horz" pos="1979"/>
        <p:guide orient="horz" pos="2160"/>
        <p:guide orient="horz" pos="1026"/>
      </p:guideLst>
    </p:cSldViewPr>
  </p:slideViewPr>
  <p:outlineViewPr>
    <p:cViewPr>
      <p:scale>
        <a:sx n="33" d="100"/>
        <a:sy n="33" d="100"/>
      </p:scale>
      <p:origin x="0" y="0"/>
    </p:cViewPr>
  </p:outlineViewPr>
  <p:notesTextViewPr>
    <p:cViewPr>
      <p:scale>
        <a:sx n="3" d="2"/>
        <a:sy n="3" d="2"/>
      </p:scale>
      <p:origin x="0" y="0"/>
    </p:cViewPr>
  </p:notesTextViewPr>
  <p:sorterViewPr>
    <p:cViewPr>
      <p:scale>
        <a:sx n="20" d="100"/>
        <a:sy n="20" d="100"/>
      </p:scale>
      <p:origin x="0" y="0"/>
    </p:cViewPr>
  </p:sorterViewPr>
  <p:notesViewPr>
    <p:cSldViewPr>
      <p:cViewPr varScale="1">
        <p:scale>
          <a:sx n="74" d="100"/>
          <a:sy n="74" d="100"/>
        </p:scale>
        <p:origin x="2124"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4.xml"/><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1.xml"/><Relationship Id="rId34" Type="http://schemas.openxmlformats.org/officeDocument/2006/relationships/slide" Target="slides/slide24.xml"/><Relationship Id="rId7" Type="http://schemas.openxmlformats.org/officeDocument/2006/relationships/slideMaster" Target="slideMasters/slideMaster3.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slide" Target="slides/slide19.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notesMaster" Target="notesMasters/notesMaster1.xml"/><Relationship Id="rId10" Type="http://schemas.openxmlformats.org/officeDocument/2006/relationships/slideMaster" Target="slideMasters/slideMaster6.xml"/><Relationship Id="rId19" Type="http://schemas.openxmlformats.org/officeDocument/2006/relationships/slide" Target="slides/slide9.xml"/><Relationship Id="rId31" Type="http://schemas.openxmlformats.org/officeDocument/2006/relationships/slide" Target="slides/slide21.xml"/><Relationship Id="rId4" Type="http://schemas.openxmlformats.org/officeDocument/2006/relationships/customXml" Target="../customXml/item4.xml"/><Relationship Id="rId9" Type="http://schemas.openxmlformats.org/officeDocument/2006/relationships/slideMaster" Target="slideMasters/slideMaster5.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slide" Target="slides/slide2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eaLnBrk="1" hangingPunct="1">
              <a:defRPr sz="1200">
                <a:solidFill>
                  <a:schemeClr val="tx1"/>
                </a:solidFill>
                <a:latin typeface="Arial" charset="0"/>
                <a:ea typeface="Geneva" charset="0"/>
                <a:cs typeface="Arial" charset="0"/>
              </a:defRPr>
            </a:lvl1pPr>
          </a:lstStyle>
          <a:p>
            <a:pPr>
              <a:defRPr/>
            </a:pPr>
            <a:r>
              <a:rPr lang="en-US"/>
              <a:t>Event Name Here</a:t>
            </a:r>
          </a:p>
        </p:txBody>
      </p:sp>
      <p:sp>
        <p:nvSpPr>
          <p:cNvPr id="25603" name="Rectangle 3"/>
          <p:cNvSpPr>
            <a:spLocks noGrp="1" noChangeArrowheads="1"/>
          </p:cNvSpPr>
          <p:nvPr>
            <p:ph type="dt" sz="quarter" idx="1"/>
          </p:nvPr>
        </p:nvSpPr>
        <p:spPr bwMode="auto">
          <a:xfrm>
            <a:off x="3849688"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a:solidFill>
                  <a:schemeClr val="tx1"/>
                </a:solidFill>
                <a:latin typeface="Arial" charset="0"/>
                <a:ea typeface="Geneva" charset="0"/>
                <a:cs typeface="Arial" charset="0"/>
              </a:defRPr>
            </a:lvl1pPr>
          </a:lstStyle>
          <a:p>
            <a:pPr>
              <a:defRPr/>
            </a:pPr>
            <a:r>
              <a:rPr lang="en-US"/>
              <a:t>12/02/2007</a:t>
            </a:r>
          </a:p>
        </p:txBody>
      </p:sp>
      <p:sp>
        <p:nvSpPr>
          <p:cNvPr id="25604" name="Rectangle 4"/>
          <p:cNvSpPr>
            <a:spLocks noGrp="1" noChangeArrowheads="1"/>
          </p:cNvSpPr>
          <p:nvPr>
            <p:ph type="ftr" sz="quarter" idx="2"/>
          </p:nvPr>
        </p:nvSpPr>
        <p:spPr bwMode="auto">
          <a:xfrm>
            <a:off x="0"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l" eaLnBrk="1" hangingPunct="1">
              <a:defRPr sz="1200">
                <a:solidFill>
                  <a:schemeClr val="tx1"/>
                </a:solidFill>
                <a:latin typeface="Arial" charset="0"/>
                <a:ea typeface="Geneva" charset="0"/>
                <a:cs typeface="Arial" charset="0"/>
              </a:defRPr>
            </a:lvl1pPr>
          </a:lstStyle>
          <a:p>
            <a:pPr>
              <a:defRPr/>
            </a:pPr>
            <a:r>
              <a:rPr lang="en-US"/>
              <a:t>Project Name: HMRC v1.8</a:t>
            </a:r>
          </a:p>
        </p:txBody>
      </p:sp>
      <p:sp>
        <p:nvSpPr>
          <p:cNvPr id="25605" name="Rectangle 5"/>
          <p:cNvSpPr>
            <a:spLocks noGrp="1" noChangeArrowheads="1"/>
          </p:cNvSpPr>
          <p:nvPr>
            <p:ph type="sldNum" sz="quarter" idx="3"/>
          </p:nvPr>
        </p:nvSpPr>
        <p:spPr bwMode="auto">
          <a:xfrm>
            <a:off x="3849688"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solidFill>
                  <a:schemeClr val="tx1"/>
                </a:solidFill>
              </a:defRPr>
            </a:lvl1pPr>
          </a:lstStyle>
          <a:p>
            <a:pPr>
              <a:defRPr/>
            </a:pPr>
            <a:fld id="{2AEA1C17-DB21-45EE-BD7F-9D4858880E20}" type="slidenum">
              <a:rPr lang="en-US"/>
              <a:pPr>
                <a:defRPr/>
              </a:pPr>
              <a:t>‹#›</a:t>
            </a:fld>
            <a:endParaRPr lang="en-US"/>
          </a:p>
        </p:txBody>
      </p:sp>
    </p:spTree>
    <p:extLst>
      <p:ext uri="{BB962C8B-B14F-4D97-AF65-F5344CB8AC3E}">
        <p14:creationId xmlns:p14="http://schemas.microsoft.com/office/powerpoint/2010/main" val="9939191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eaLnBrk="1" hangingPunct="1">
              <a:defRPr sz="1200">
                <a:solidFill>
                  <a:schemeClr val="tx1"/>
                </a:solidFill>
                <a:latin typeface="Arial" charset="0"/>
                <a:ea typeface="Geneva" charset="0"/>
                <a:cs typeface="Arial" charset="0"/>
              </a:defRPr>
            </a:lvl1pPr>
          </a:lstStyle>
          <a:p>
            <a:pPr>
              <a:defRPr/>
            </a:pPr>
            <a:r>
              <a:rPr lang="en-US"/>
              <a:t>Event Name Here</a:t>
            </a:r>
          </a:p>
        </p:txBody>
      </p:sp>
      <p:sp>
        <p:nvSpPr>
          <p:cNvPr id="24579" name="Rectangle 3"/>
          <p:cNvSpPr>
            <a:spLocks noGrp="1" noChangeArrowheads="1"/>
          </p:cNvSpPr>
          <p:nvPr>
            <p:ph type="dt" idx="1"/>
          </p:nvPr>
        </p:nvSpPr>
        <p:spPr bwMode="auto">
          <a:xfrm>
            <a:off x="3849688"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a:solidFill>
                  <a:schemeClr val="tx1"/>
                </a:solidFill>
                <a:latin typeface="Arial" charset="0"/>
                <a:ea typeface="Geneva" charset="0"/>
                <a:cs typeface="Arial" charset="0"/>
              </a:defRPr>
            </a:lvl1pPr>
          </a:lstStyle>
          <a:p>
            <a:pPr>
              <a:defRPr/>
            </a:pPr>
            <a:r>
              <a:rPr lang="en-US"/>
              <a:t>12/02/2007</a:t>
            </a:r>
          </a:p>
        </p:txBody>
      </p:sp>
      <p:sp>
        <p:nvSpPr>
          <p:cNvPr id="8196" name="Rectangle 4"/>
          <p:cNvSpPr>
            <a:spLocks noGrp="1" noRot="1" noChangeAspect="1" noChangeArrowheads="1" noTextEdit="1"/>
          </p:cNvSpPr>
          <p:nvPr>
            <p:ph type="sldImg" idx="2"/>
          </p:nvPr>
        </p:nvSpPr>
        <p:spPr bwMode="auto">
          <a:xfrm>
            <a:off x="90488" y="744538"/>
            <a:ext cx="6616700"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1" name="Rectangle 5"/>
          <p:cNvSpPr>
            <a:spLocks noGrp="1" noChangeArrowheads="1"/>
          </p:cNvSpPr>
          <p:nvPr>
            <p:ph type="body" sz="quarter" idx="3"/>
          </p:nvPr>
        </p:nvSpPr>
        <p:spPr bwMode="auto">
          <a:xfrm>
            <a:off x="679450" y="4716463"/>
            <a:ext cx="5438775" cy="4467225"/>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4582" name="Rectangle 6"/>
          <p:cNvSpPr>
            <a:spLocks noGrp="1" noChangeArrowheads="1"/>
          </p:cNvSpPr>
          <p:nvPr>
            <p:ph type="ftr" sz="quarter" idx="4"/>
          </p:nvPr>
        </p:nvSpPr>
        <p:spPr bwMode="auto">
          <a:xfrm>
            <a:off x="0"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l" eaLnBrk="1" hangingPunct="1">
              <a:defRPr sz="1200">
                <a:solidFill>
                  <a:schemeClr val="tx1"/>
                </a:solidFill>
                <a:latin typeface="Arial" charset="0"/>
                <a:ea typeface="Geneva" charset="0"/>
                <a:cs typeface="Arial" charset="0"/>
              </a:defRPr>
            </a:lvl1pPr>
          </a:lstStyle>
          <a:p>
            <a:pPr>
              <a:defRPr/>
            </a:pPr>
            <a:r>
              <a:rPr lang="en-US"/>
              <a:t>Project Name: HMRC v1.8</a:t>
            </a:r>
          </a:p>
        </p:txBody>
      </p:sp>
      <p:sp>
        <p:nvSpPr>
          <p:cNvPr id="24583" name="Rectangle 7"/>
          <p:cNvSpPr>
            <a:spLocks noGrp="1" noChangeArrowheads="1"/>
          </p:cNvSpPr>
          <p:nvPr>
            <p:ph type="sldNum" sz="quarter" idx="5"/>
          </p:nvPr>
        </p:nvSpPr>
        <p:spPr bwMode="auto">
          <a:xfrm>
            <a:off x="3849688"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solidFill>
                  <a:schemeClr val="tx1"/>
                </a:solidFill>
              </a:defRPr>
            </a:lvl1pPr>
          </a:lstStyle>
          <a:p>
            <a:pPr>
              <a:defRPr/>
            </a:pPr>
            <a:fld id="{E29DD465-50C8-4A72-B443-63F641AD8137}" type="slidenum">
              <a:rPr lang="en-US"/>
              <a:pPr>
                <a:defRPr/>
              </a:pPr>
              <a:t>‹#›</a:t>
            </a:fld>
            <a:endParaRPr lang="en-US"/>
          </a:p>
        </p:txBody>
      </p:sp>
    </p:spTree>
    <p:extLst>
      <p:ext uri="{BB962C8B-B14F-4D97-AF65-F5344CB8AC3E}">
        <p14:creationId xmlns:p14="http://schemas.microsoft.com/office/powerpoint/2010/main" val="2770322446"/>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Arial" charset="0"/>
        <a:ea typeface="Geneva" charset="0"/>
        <a:cs typeface="Geneva" charset="0"/>
      </a:defRPr>
    </a:lvl1pPr>
    <a:lvl2pPr marL="457200" algn="l" rtl="0" eaLnBrk="0" fontAlgn="base" hangingPunct="0">
      <a:spcBef>
        <a:spcPct val="30000"/>
      </a:spcBef>
      <a:spcAft>
        <a:spcPct val="0"/>
      </a:spcAft>
      <a:defRPr sz="1200" kern="1200">
        <a:solidFill>
          <a:schemeClr val="tx1"/>
        </a:solidFill>
        <a:latin typeface="Arial" charset="0"/>
        <a:ea typeface="Geneva" charset="0"/>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Arial" charset="0"/>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Arial" charset="0"/>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Arial" charset="0"/>
        <a:cs typeface="Arial"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DC2ECBA-B4DF-4372-8E3D-6BE1916FA7C3}" type="slidenum">
              <a:rPr lang="en-GB" smtClean="0">
                <a:solidFill>
                  <a:srgbClr val="000000"/>
                </a:solidFill>
              </a:rPr>
              <a:pPr/>
              <a:t>6</a:t>
            </a:fld>
            <a:endParaRPr lang="en-GB">
              <a:solidFill>
                <a:srgbClr val="000000"/>
              </a:solidFill>
            </a:endParaRPr>
          </a:p>
        </p:txBody>
      </p:sp>
    </p:spTree>
    <p:extLst>
      <p:ext uri="{BB962C8B-B14F-4D97-AF65-F5344CB8AC3E}">
        <p14:creationId xmlns:p14="http://schemas.microsoft.com/office/powerpoint/2010/main" val="8885964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DC2ECBA-B4DF-4372-8E3D-6BE1916FA7C3}" type="slidenum">
              <a:rPr lang="en-GB" smtClean="0">
                <a:solidFill>
                  <a:srgbClr val="000000"/>
                </a:solidFill>
              </a:rPr>
              <a:pPr/>
              <a:t>7</a:t>
            </a:fld>
            <a:endParaRPr lang="en-GB">
              <a:solidFill>
                <a:srgbClr val="000000"/>
              </a:solidFill>
            </a:endParaRPr>
          </a:p>
        </p:txBody>
      </p:sp>
    </p:spTree>
    <p:extLst>
      <p:ext uri="{BB962C8B-B14F-4D97-AF65-F5344CB8AC3E}">
        <p14:creationId xmlns:p14="http://schemas.microsoft.com/office/powerpoint/2010/main" val="10242252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dirty="0"/>
              <a:t>The Government is confident it will secure an ambitious and comprehensive future partnership with the EU, delivering a close economic and security relationship that is in the interests of both the UK and the EU.</a:t>
            </a:r>
          </a:p>
          <a:p>
            <a:r>
              <a:rPr lang="en-GB" dirty="0"/>
              <a:t> </a:t>
            </a:r>
          </a:p>
          <a:p>
            <a:pPr lvl="0"/>
            <a:r>
              <a:rPr lang="en-GB" dirty="0"/>
              <a:t>While the Government is confident of reaching a deal, a responsible government has a duty to prepare for all possible outcomes, including the unlikely scenario the UK leaves the EU on 29 March 2019 with no agreement in place.</a:t>
            </a:r>
          </a:p>
          <a:p>
            <a:endParaRPr lang="en-GB" dirty="0"/>
          </a:p>
        </p:txBody>
      </p:sp>
      <p:sp>
        <p:nvSpPr>
          <p:cNvPr id="4" name="Header Placeholder 3"/>
          <p:cNvSpPr>
            <a:spLocks noGrp="1"/>
          </p:cNvSpPr>
          <p:nvPr>
            <p:ph type="hdr" sz="quarter" idx="10"/>
          </p:nvPr>
        </p:nvSpPr>
        <p:spPr/>
        <p:txBody>
          <a:bodyPr/>
          <a:lstStyle/>
          <a:p>
            <a:pPr>
              <a:defRPr/>
            </a:pPr>
            <a:r>
              <a:rPr lang="en-US" dirty="0"/>
              <a:t>Event Name Here</a:t>
            </a:r>
          </a:p>
        </p:txBody>
      </p:sp>
      <p:sp>
        <p:nvSpPr>
          <p:cNvPr id="5" name="Date Placeholder 4"/>
          <p:cNvSpPr>
            <a:spLocks noGrp="1"/>
          </p:cNvSpPr>
          <p:nvPr>
            <p:ph type="dt" idx="11"/>
          </p:nvPr>
        </p:nvSpPr>
        <p:spPr/>
        <p:txBody>
          <a:bodyPr/>
          <a:lstStyle/>
          <a:p>
            <a:pPr>
              <a:defRPr/>
            </a:pPr>
            <a:r>
              <a:rPr lang="en-US" dirty="0"/>
              <a:t>12/02/2007</a:t>
            </a:r>
          </a:p>
        </p:txBody>
      </p:sp>
      <p:sp>
        <p:nvSpPr>
          <p:cNvPr id="6" name="Footer Placeholder 5"/>
          <p:cNvSpPr>
            <a:spLocks noGrp="1"/>
          </p:cNvSpPr>
          <p:nvPr>
            <p:ph type="ftr" sz="quarter" idx="12"/>
          </p:nvPr>
        </p:nvSpPr>
        <p:spPr/>
        <p:txBody>
          <a:bodyPr/>
          <a:lstStyle/>
          <a:p>
            <a:pPr>
              <a:defRPr/>
            </a:pPr>
            <a:r>
              <a:rPr lang="en-US" dirty="0"/>
              <a:t>Project Name: HMRC v1.8</a:t>
            </a:r>
          </a:p>
        </p:txBody>
      </p:sp>
      <p:sp>
        <p:nvSpPr>
          <p:cNvPr id="7" name="Slide Number Placeholder 6"/>
          <p:cNvSpPr>
            <a:spLocks noGrp="1"/>
          </p:cNvSpPr>
          <p:nvPr>
            <p:ph type="sldNum" sz="quarter" idx="13"/>
          </p:nvPr>
        </p:nvSpPr>
        <p:spPr/>
        <p:txBody>
          <a:bodyPr/>
          <a:lstStyle/>
          <a:p>
            <a:pPr>
              <a:defRPr/>
            </a:pPr>
            <a:fld id="{E29DD465-50C8-4A72-B443-63F641AD8137}" type="slidenum">
              <a:rPr lang="en-US" smtClean="0"/>
              <a:pPr>
                <a:defRPr/>
              </a:pPr>
              <a:t>19</a:t>
            </a:fld>
            <a:endParaRPr lang="en-US" dirty="0"/>
          </a:p>
        </p:txBody>
      </p:sp>
    </p:spTree>
    <p:extLst>
      <p:ext uri="{BB962C8B-B14F-4D97-AF65-F5344CB8AC3E}">
        <p14:creationId xmlns:p14="http://schemas.microsoft.com/office/powerpoint/2010/main" val="2544215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dirty="0"/>
              <a:t>The Government is confident it will secure an ambitious and comprehensive future partnership with the EU, delivering a close economic and security relationship that is in the interests of both the UK and the EU.</a:t>
            </a:r>
          </a:p>
          <a:p>
            <a:r>
              <a:rPr lang="en-GB" dirty="0"/>
              <a:t> </a:t>
            </a:r>
          </a:p>
          <a:p>
            <a:pPr lvl="0"/>
            <a:r>
              <a:rPr lang="en-GB" dirty="0"/>
              <a:t>While the Government is confident of reaching a deal, a responsible government has a duty to prepare for all possible outcomes, including the unlikely scenario the UK leaves the EU on 29 March 2019 with no agreement in place.</a:t>
            </a:r>
          </a:p>
          <a:p>
            <a:endParaRPr lang="en-GB" dirty="0"/>
          </a:p>
        </p:txBody>
      </p:sp>
      <p:sp>
        <p:nvSpPr>
          <p:cNvPr id="4" name="Header Placeholder 3"/>
          <p:cNvSpPr>
            <a:spLocks noGrp="1"/>
          </p:cNvSpPr>
          <p:nvPr>
            <p:ph type="hdr" sz="quarter" idx="10"/>
          </p:nvPr>
        </p:nvSpPr>
        <p:spPr/>
        <p:txBody>
          <a:bodyPr/>
          <a:lstStyle/>
          <a:p>
            <a:pPr>
              <a:defRPr/>
            </a:pPr>
            <a:r>
              <a:rPr lang="en-US" dirty="0"/>
              <a:t>Event Name Here</a:t>
            </a:r>
          </a:p>
        </p:txBody>
      </p:sp>
      <p:sp>
        <p:nvSpPr>
          <p:cNvPr id="5" name="Date Placeholder 4"/>
          <p:cNvSpPr>
            <a:spLocks noGrp="1"/>
          </p:cNvSpPr>
          <p:nvPr>
            <p:ph type="dt" idx="11"/>
          </p:nvPr>
        </p:nvSpPr>
        <p:spPr/>
        <p:txBody>
          <a:bodyPr/>
          <a:lstStyle/>
          <a:p>
            <a:pPr>
              <a:defRPr/>
            </a:pPr>
            <a:r>
              <a:rPr lang="en-US" dirty="0"/>
              <a:t>12/02/2007</a:t>
            </a:r>
          </a:p>
        </p:txBody>
      </p:sp>
      <p:sp>
        <p:nvSpPr>
          <p:cNvPr id="6" name="Footer Placeholder 5"/>
          <p:cNvSpPr>
            <a:spLocks noGrp="1"/>
          </p:cNvSpPr>
          <p:nvPr>
            <p:ph type="ftr" sz="quarter" idx="12"/>
          </p:nvPr>
        </p:nvSpPr>
        <p:spPr/>
        <p:txBody>
          <a:bodyPr/>
          <a:lstStyle/>
          <a:p>
            <a:pPr>
              <a:defRPr/>
            </a:pPr>
            <a:r>
              <a:rPr lang="en-US" dirty="0"/>
              <a:t>Project Name: HMRC v1.8</a:t>
            </a:r>
          </a:p>
        </p:txBody>
      </p:sp>
      <p:sp>
        <p:nvSpPr>
          <p:cNvPr id="7" name="Slide Number Placeholder 6"/>
          <p:cNvSpPr>
            <a:spLocks noGrp="1"/>
          </p:cNvSpPr>
          <p:nvPr>
            <p:ph type="sldNum" sz="quarter" idx="13"/>
          </p:nvPr>
        </p:nvSpPr>
        <p:spPr/>
        <p:txBody>
          <a:bodyPr/>
          <a:lstStyle/>
          <a:p>
            <a:pPr>
              <a:defRPr/>
            </a:pPr>
            <a:fld id="{E29DD465-50C8-4A72-B443-63F641AD8137}" type="slidenum">
              <a:rPr lang="en-US" smtClean="0"/>
              <a:pPr>
                <a:defRPr/>
              </a:pPr>
              <a:t>20</a:t>
            </a:fld>
            <a:endParaRPr lang="en-US" dirty="0"/>
          </a:p>
        </p:txBody>
      </p:sp>
    </p:spTree>
    <p:extLst>
      <p:ext uri="{BB962C8B-B14F-4D97-AF65-F5344CB8AC3E}">
        <p14:creationId xmlns:p14="http://schemas.microsoft.com/office/powerpoint/2010/main" val="15893020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fontAlgn="auto" hangingPunct="1">
              <a:spcBef>
                <a:spcPts val="0"/>
              </a:spcBef>
              <a:spcAft>
                <a:spcPts val="0"/>
              </a:spcAft>
              <a:defRPr/>
            </a:pPr>
            <a:r>
              <a:rPr lang="en-GB" b="1" u="sng" dirty="0"/>
              <a:t>HMDP</a:t>
            </a:r>
          </a:p>
          <a:p>
            <a:pPr eaLnBrk="1" fontAlgn="auto" hangingPunct="1">
              <a:spcBef>
                <a:spcPts val="0"/>
              </a:spcBef>
              <a:spcAft>
                <a:spcPts val="0"/>
              </a:spcAft>
              <a:defRPr/>
            </a:pPr>
            <a:r>
              <a:rPr lang="en-GB" dirty="0"/>
              <a:t>The SI establishes the rules for the holding and movement of excise goods into, out of and within the UK. </a:t>
            </a:r>
          </a:p>
          <a:p>
            <a:pPr eaLnBrk="1" fontAlgn="auto" hangingPunct="1">
              <a:spcBef>
                <a:spcPts val="0"/>
              </a:spcBef>
              <a:spcAft>
                <a:spcPts val="0"/>
              </a:spcAft>
              <a:defRPr/>
            </a:pPr>
            <a:r>
              <a:rPr lang="en-GB" dirty="0"/>
              <a:t>In particular, it regulates and provides clarity on: </a:t>
            </a:r>
          </a:p>
          <a:p>
            <a:pPr marL="171450" indent="-171450" eaLnBrk="1" fontAlgn="auto" hangingPunct="1">
              <a:spcBef>
                <a:spcPts val="0"/>
              </a:spcBef>
              <a:spcAft>
                <a:spcPts val="0"/>
              </a:spcAft>
              <a:buFont typeface="Arial" panose="020B0604020202020204" pitchFamily="34" charset="0"/>
              <a:buChar char="•"/>
              <a:defRPr/>
            </a:pPr>
            <a:r>
              <a:rPr lang="en-GB" dirty="0"/>
              <a:t>The arrival of goods from the EU – excise duty point etc.</a:t>
            </a:r>
          </a:p>
          <a:p>
            <a:pPr marL="171450" indent="-171450" eaLnBrk="1" fontAlgn="auto" hangingPunct="1">
              <a:spcBef>
                <a:spcPts val="0"/>
              </a:spcBef>
              <a:spcAft>
                <a:spcPts val="0"/>
              </a:spcAft>
              <a:buFont typeface="Arial" panose="020B0604020202020204" pitchFamily="34" charset="0"/>
              <a:buChar char="•"/>
              <a:defRPr/>
            </a:pPr>
            <a:r>
              <a:rPr lang="en-GB" dirty="0"/>
              <a:t>Definitions that are no longer relevant</a:t>
            </a:r>
          </a:p>
          <a:p>
            <a:pPr marL="171450" indent="-171450" eaLnBrk="1" fontAlgn="auto" hangingPunct="1">
              <a:spcBef>
                <a:spcPts val="0"/>
              </a:spcBef>
              <a:spcAft>
                <a:spcPts val="0"/>
              </a:spcAft>
              <a:buFont typeface="Arial" panose="020B0604020202020204" pitchFamily="34" charset="0"/>
              <a:buChar char="•"/>
              <a:defRPr/>
            </a:pPr>
            <a:r>
              <a:rPr lang="en-GB" dirty="0"/>
              <a:t>Concepts that are being repealed or removed </a:t>
            </a:r>
          </a:p>
          <a:p>
            <a:pPr eaLnBrk="1" fontAlgn="auto" hangingPunct="1">
              <a:spcBef>
                <a:spcPts val="0"/>
              </a:spcBef>
              <a:spcAft>
                <a:spcPts val="0"/>
              </a:spcAft>
              <a:defRPr/>
            </a:pPr>
            <a:endParaRPr lang="en-GB" dirty="0"/>
          </a:p>
          <a:p>
            <a:pPr eaLnBrk="1" fontAlgn="auto" hangingPunct="1">
              <a:spcBef>
                <a:spcPts val="0"/>
              </a:spcBef>
              <a:spcAft>
                <a:spcPts val="0"/>
              </a:spcAft>
              <a:defRPr/>
            </a:pPr>
            <a:r>
              <a:rPr lang="en-GB" b="1" u="sng" dirty="0"/>
              <a:t>Misc </a:t>
            </a:r>
          </a:p>
          <a:p>
            <a:pPr>
              <a:buSzPts val="1800"/>
            </a:pPr>
            <a:r>
              <a:rPr lang="en-GB" dirty="0">
                <a:solidFill>
                  <a:srgbClr val="3B3A3D"/>
                </a:solidFill>
                <a:latin typeface="Arial" panose="020B0604020202020204" pitchFamily="34" charset="0"/>
              </a:rPr>
              <a:t>Makes miscellaneous changes to:</a:t>
            </a:r>
          </a:p>
          <a:p>
            <a:pPr>
              <a:buSzPts val="1800"/>
              <a:buFont typeface="Arial" panose="020B0604020202020204" pitchFamily="34" charset="0"/>
              <a:buChar char="•"/>
            </a:pPr>
            <a:r>
              <a:rPr lang="en-GB" dirty="0">
                <a:solidFill>
                  <a:srgbClr val="3B3A3D"/>
                </a:solidFill>
                <a:latin typeface="Arial" panose="020B0604020202020204" pitchFamily="34" charset="0"/>
              </a:rPr>
              <a:t>The Excise Duties (Personal Reliefs) (Fuel and Lubricants Imported in Vehicles) (Amendment) (EU Exit) Order</a:t>
            </a:r>
          </a:p>
          <a:p>
            <a:pPr>
              <a:buSzPts val="1800"/>
              <a:buFont typeface="Arial" panose="020B0604020202020204" pitchFamily="34" charset="0"/>
              <a:buChar char="•"/>
            </a:pPr>
            <a:r>
              <a:rPr lang="en-GB" dirty="0">
                <a:solidFill>
                  <a:srgbClr val="3B3A3D"/>
                </a:solidFill>
                <a:latin typeface="Arial" panose="020B0604020202020204" pitchFamily="34" charset="0"/>
              </a:rPr>
              <a:t>The Travellers’ Reliefs (Fuel and Lubricants) (Amendment) (EU Exit) Order</a:t>
            </a:r>
          </a:p>
          <a:p>
            <a:pPr>
              <a:buSzPts val="1800"/>
              <a:buFont typeface="Arial" panose="020B0604020202020204" pitchFamily="34" charset="0"/>
              <a:buChar char="•"/>
            </a:pPr>
            <a:r>
              <a:rPr lang="en-GB" dirty="0">
                <a:solidFill>
                  <a:srgbClr val="3B3A3D"/>
                </a:solidFill>
                <a:latin typeface="Arial" panose="020B0604020202020204" pitchFamily="34" charset="0"/>
              </a:rPr>
              <a:t>The Excise Goods (Drawback) (Amendment) Regulations</a:t>
            </a:r>
          </a:p>
          <a:p>
            <a:pPr eaLnBrk="1" fontAlgn="auto" hangingPunct="1">
              <a:spcBef>
                <a:spcPts val="0"/>
              </a:spcBef>
              <a:spcAft>
                <a:spcPts val="0"/>
              </a:spcAft>
              <a:defRPr/>
            </a:pPr>
            <a:endParaRPr lang="en-GB" b="1" u="sng" dirty="0"/>
          </a:p>
          <a:p>
            <a:pPr eaLnBrk="1" fontAlgn="auto" hangingPunct="1">
              <a:spcBef>
                <a:spcPts val="0"/>
              </a:spcBef>
              <a:spcAft>
                <a:spcPts val="0"/>
              </a:spcAft>
              <a:defRPr/>
            </a:pPr>
            <a:r>
              <a:rPr lang="en-GB" b="1" u="sng" dirty="0"/>
              <a:t>Misc 2</a:t>
            </a:r>
          </a:p>
          <a:p>
            <a:pPr eaLnBrk="1" fontAlgn="auto" hangingPunct="1">
              <a:spcBef>
                <a:spcPts val="0"/>
              </a:spcBef>
              <a:spcAft>
                <a:spcPts val="0"/>
              </a:spcAft>
              <a:defRPr/>
            </a:pPr>
            <a:r>
              <a:rPr lang="en-GB" dirty="0"/>
              <a:t>Miscellaneous changes to:</a:t>
            </a:r>
          </a:p>
          <a:p>
            <a:pPr marL="171450" indent="-171450" eaLnBrk="1" fontAlgn="auto" hangingPunct="1">
              <a:spcBef>
                <a:spcPts val="0"/>
              </a:spcBef>
              <a:spcAft>
                <a:spcPts val="0"/>
              </a:spcAft>
              <a:buFont typeface="Arial" panose="020B0604020202020204" pitchFamily="34" charset="0"/>
              <a:buChar char="•"/>
              <a:defRPr/>
            </a:pPr>
            <a:r>
              <a:rPr lang="en-GB" dirty="0"/>
              <a:t>The Denatured Alcohol (Amendment) (EU Exit) Regulations</a:t>
            </a:r>
          </a:p>
          <a:p>
            <a:pPr marL="171450" indent="-171450" eaLnBrk="1" fontAlgn="auto" hangingPunct="1">
              <a:spcBef>
                <a:spcPts val="0"/>
              </a:spcBef>
              <a:spcAft>
                <a:spcPts val="0"/>
              </a:spcAft>
              <a:buFont typeface="Arial" panose="020B0604020202020204" pitchFamily="34" charset="0"/>
              <a:buChar char="•"/>
              <a:defRPr/>
            </a:pPr>
            <a:r>
              <a:rPr lang="en-GB" dirty="0"/>
              <a:t>The Duty Stamps (Amendment) (EU Exit) Regulations</a:t>
            </a:r>
          </a:p>
          <a:p>
            <a:pPr marL="171450" indent="-171450" eaLnBrk="1" fontAlgn="auto" hangingPunct="1">
              <a:spcBef>
                <a:spcPts val="0"/>
              </a:spcBef>
              <a:spcAft>
                <a:spcPts val="0"/>
              </a:spcAft>
              <a:buFont typeface="Arial" panose="020B0604020202020204" pitchFamily="34" charset="0"/>
              <a:buChar char="•"/>
              <a:defRPr/>
            </a:pPr>
            <a:r>
              <a:rPr lang="en-GB" dirty="0"/>
              <a:t>The Excise Warehousing (Energy Products) (Amendment) (EU Exit) Regulations</a:t>
            </a:r>
          </a:p>
          <a:p>
            <a:pPr marL="171450" indent="-171450" eaLnBrk="1" fontAlgn="auto" hangingPunct="1">
              <a:spcBef>
                <a:spcPts val="0"/>
              </a:spcBef>
              <a:spcAft>
                <a:spcPts val="0"/>
              </a:spcAft>
              <a:buFont typeface="Arial" panose="020B0604020202020204" pitchFamily="34" charset="0"/>
              <a:buChar char="•"/>
              <a:defRPr/>
            </a:pPr>
            <a:r>
              <a:rPr lang="en-GB" dirty="0"/>
              <a:t>The Excise Warehousing (etc) (Amendment) (EU Exit) Regulations</a:t>
            </a:r>
          </a:p>
          <a:p>
            <a:pPr marL="171450" indent="-171450" eaLnBrk="1" fontAlgn="auto" hangingPunct="1">
              <a:spcBef>
                <a:spcPts val="0"/>
              </a:spcBef>
              <a:spcAft>
                <a:spcPts val="0"/>
              </a:spcAft>
              <a:buFont typeface="Arial" panose="020B0604020202020204" pitchFamily="34" charset="0"/>
              <a:buChar char="•"/>
              <a:defRPr/>
            </a:pPr>
            <a:r>
              <a:rPr lang="en-GB" dirty="0"/>
              <a:t>The Hydrocarbon Oil Duties (Marine Voyages Reliefs) (Amendment) (EU Exit) Regulations</a:t>
            </a:r>
          </a:p>
          <a:p>
            <a:pPr marL="171450" indent="-171450" eaLnBrk="1" fontAlgn="auto" hangingPunct="1">
              <a:spcBef>
                <a:spcPts val="0"/>
              </a:spcBef>
              <a:spcAft>
                <a:spcPts val="0"/>
              </a:spcAft>
              <a:buFont typeface="Arial" panose="020B0604020202020204" pitchFamily="34" charset="0"/>
              <a:buChar char="•"/>
              <a:defRPr/>
            </a:pPr>
            <a:r>
              <a:rPr lang="en-GB" dirty="0"/>
              <a:t>The Spirits (Amendment) (EU Exit) Regulations</a:t>
            </a:r>
          </a:p>
          <a:p>
            <a:pPr marL="171450" indent="-171450" eaLnBrk="1" fontAlgn="auto" hangingPunct="1">
              <a:spcBef>
                <a:spcPts val="0"/>
              </a:spcBef>
              <a:spcAft>
                <a:spcPts val="0"/>
              </a:spcAft>
              <a:buFont typeface="Arial" panose="020B0604020202020204" pitchFamily="34" charset="0"/>
              <a:buChar char="•"/>
              <a:defRPr/>
            </a:pPr>
            <a:r>
              <a:rPr lang="en-GB" dirty="0"/>
              <a:t>The Tobacco Products (Amendment) (EU Exit) Regulations</a:t>
            </a:r>
          </a:p>
          <a:p>
            <a:pPr marL="171450" indent="-171450" eaLnBrk="1" fontAlgn="auto" hangingPunct="1">
              <a:spcBef>
                <a:spcPts val="0"/>
              </a:spcBef>
              <a:spcAft>
                <a:spcPts val="0"/>
              </a:spcAft>
              <a:buFont typeface="Arial" panose="020B0604020202020204" pitchFamily="34" charset="0"/>
              <a:buChar char="•"/>
              <a:defRPr/>
            </a:pPr>
            <a:r>
              <a:rPr lang="en-GB" dirty="0"/>
              <a:t>The Warehousekeepers and Owners of Warehoused Goods (Amendment) (EU Exit) Regulations</a:t>
            </a:r>
          </a:p>
          <a:p>
            <a:pPr eaLnBrk="1" fontAlgn="auto" hangingPunct="1">
              <a:spcBef>
                <a:spcPts val="0"/>
              </a:spcBef>
              <a:spcAft>
                <a:spcPts val="0"/>
              </a:spcAft>
              <a:defRPr/>
            </a:pPr>
            <a:endParaRPr lang="en-GB" b="1" u="sng" dirty="0"/>
          </a:p>
        </p:txBody>
      </p:sp>
      <p:sp>
        <p:nvSpPr>
          <p:cNvPr id="4" name="Slide Number Placeholder 3"/>
          <p:cNvSpPr>
            <a:spLocks noGrp="1"/>
          </p:cNvSpPr>
          <p:nvPr>
            <p:ph type="sldNum" sz="quarter" idx="10"/>
          </p:nvPr>
        </p:nvSpPr>
        <p:spPr/>
        <p:txBody>
          <a:bodyPr/>
          <a:lstStyle/>
          <a:p>
            <a:fld id="{3BA9AC62-EFB2-47CF-B642-525ECEA52D64}" type="slidenum">
              <a:rPr lang="en-GB" smtClean="0"/>
              <a:t>22</a:t>
            </a:fld>
            <a:endParaRPr lang="en-GB" dirty="0"/>
          </a:p>
        </p:txBody>
      </p:sp>
    </p:spTree>
    <p:extLst>
      <p:ext uri="{BB962C8B-B14F-4D97-AF65-F5344CB8AC3E}">
        <p14:creationId xmlns:p14="http://schemas.microsoft.com/office/powerpoint/2010/main" val="11797611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fontAlgn="auto" hangingPunct="1">
              <a:spcBef>
                <a:spcPts val="0"/>
              </a:spcBef>
              <a:spcAft>
                <a:spcPts val="0"/>
              </a:spcAft>
              <a:defRPr/>
            </a:pPr>
            <a:endParaRPr lang="en-GB" b="1" u="sng" dirty="0"/>
          </a:p>
        </p:txBody>
      </p:sp>
      <p:sp>
        <p:nvSpPr>
          <p:cNvPr id="4" name="Slide Number Placeholder 3"/>
          <p:cNvSpPr>
            <a:spLocks noGrp="1"/>
          </p:cNvSpPr>
          <p:nvPr>
            <p:ph type="sldNum" sz="quarter" idx="10"/>
          </p:nvPr>
        </p:nvSpPr>
        <p:spPr/>
        <p:txBody>
          <a:bodyPr/>
          <a:lstStyle/>
          <a:p>
            <a:fld id="{3BA9AC62-EFB2-47CF-B642-525ECEA52D64}" type="slidenum">
              <a:rPr lang="en-GB" smtClean="0"/>
              <a:t>23</a:t>
            </a:fld>
            <a:endParaRPr lang="en-GB" dirty="0"/>
          </a:p>
        </p:txBody>
      </p:sp>
    </p:spTree>
    <p:extLst>
      <p:ext uri="{BB962C8B-B14F-4D97-AF65-F5344CB8AC3E}">
        <p14:creationId xmlns:p14="http://schemas.microsoft.com/office/powerpoint/2010/main" val="12883863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8" descr="100% HMRCppt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417" y="476251"/>
            <a:ext cx="1810512" cy="1115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3"/>
          <p:cNvSpPr>
            <a:spLocks noGrp="1" noChangeArrowheads="1"/>
          </p:cNvSpPr>
          <p:nvPr>
            <p:ph type="ctrTitle"/>
          </p:nvPr>
        </p:nvSpPr>
        <p:spPr>
          <a:xfrm>
            <a:off x="624418" y="1988841"/>
            <a:ext cx="10943167" cy="1152823"/>
          </a:xfrm>
        </p:spPr>
        <p:txBody>
          <a:bodyPr anchor="b"/>
          <a:lstStyle>
            <a:lvl1pPr>
              <a:lnSpc>
                <a:spcPts val="3600"/>
              </a:lnSpc>
              <a:defRPr sz="4000">
                <a:solidFill>
                  <a:srgbClr val="008D8E"/>
                </a:solidFill>
              </a:defRPr>
            </a:lvl1pPr>
          </a:lstStyle>
          <a:p>
            <a:pPr lvl="0"/>
            <a:r>
              <a:rPr lang="en-US" noProof="0"/>
              <a:t>Click to edit Master title style</a:t>
            </a:r>
            <a:endParaRPr lang="en-US" noProof="0" dirty="0"/>
          </a:p>
        </p:txBody>
      </p:sp>
      <p:sp>
        <p:nvSpPr>
          <p:cNvPr id="4100" name="Rectangle 4"/>
          <p:cNvSpPr>
            <a:spLocks noGrp="1" noChangeArrowheads="1"/>
          </p:cNvSpPr>
          <p:nvPr>
            <p:ph type="subTitle" idx="1"/>
          </p:nvPr>
        </p:nvSpPr>
        <p:spPr>
          <a:xfrm>
            <a:off x="624418" y="3429000"/>
            <a:ext cx="10943167" cy="1139110"/>
          </a:xfrm>
        </p:spPr>
        <p:txBody>
          <a:bodyPr/>
          <a:lstStyle>
            <a:lvl1pPr marL="0" indent="0">
              <a:buFontTx/>
              <a:buNone/>
              <a:defRPr sz="2800">
                <a:solidFill>
                  <a:schemeClr val="tx1"/>
                </a:solidFill>
              </a:defRPr>
            </a:lvl1pPr>
          </a:lstStyle>
          <a:p>
            <a:pPr lvl="0"/>
            <a:r>
              <a:rPr lang="en-US" noProof="0"/>
              <a:t>Click to edit Master subtitle style</a:t>
            </a:r>
            <a:endParaRPr lang="en-US" noProof="0" dirty="0"/>
          </a:p>
        </p:txBody>
      </p:sp>
      <p:sp>
        <p:nvSpPr>
          <p:cNvPr id="5" name="Rectangle 4"/>
          <p:cNvSpPr>
            <a:spLocks noGrp="1" noChangeArrowheads="1"/>
          </p:cNvSpPr>
          <p:nvPr>
            <p:ph type="sldNum" sz="quarter" idx="10"/>
          </p:nvPr>
        </p:nvSpPr>
        <p:spPr/>
        <p:txBody>
          <a:bodyPr/>
          <a:lstStyle>
            <a:lvl1pPr algn="r" eaLnBrk="1" hangingPunct="1">
              <a:defRPr sz="900">
                <a:solidFill>
                  <a:schemeClr val="tx2"/>
                </a:solidFill>
              </a:defRPr>
            </a:lvl1pPr>
          </a:lstStyle>
          <a:p>
            <a:pPr>
              <a:defRPr/>
            </a:pPr>
            <a:fld id="{ED850FD3-804A-4B32-AE8C-41006A2A84F1}" type="slidenum">
              <a:rPr lang="en-US"/>
              <a:pPr>
                <a:defRPr/>
              </a:pPr>
              <a:t>‹#›</a:t>
            </a:fld>
            <a:endParaRPr lang="en-US" dirty="0"/>
          </a:p>
        </p:txBody>
      </p:sp>
      <p:sp>
        <p:nvSpPr>
          <p:cNvPr id="8" name="Footer Placeholder 7"/>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p>
        </p:txBody>
      </p:sp>
    </p:spTree>
    <p:extLst>
      <p:ext uri="{BB962C8B-B14F-4D97-AF65-F5344CB8AC3E}">
        <p14:creationId xmlns:p14="http://schemas.microsoft.com/office/powerpoint/2010/main" val="319005524"/>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Break_Pantone 371">
    <p:bg>
      <p:bgPr>
        <a:solidFill>
          <a:schemeClr val="bg2"/>
        </a:solidFill>
        <a:effectLst/>
      </p:bgPr>
    </p:bg>
    <p:spTree>
      <p:nvGrpSpPr>
        <p:cNvPr id="1" name=""/>
        <p:cNvGrpSpPr/>
        <p:nvPr/>
      </p:nvGrpSpPr>
      <p:grpSpPr>
        <a:xfrm>
          <a:off x="0" y="0"/>
          <a:ext cx="0" cy="0"/>
          <a:chOff x="0" y="0"/>
          <a:chExt cx="0" cy="0"/>
        </a:xfrm>
      </p:grpSpPr>
      <p:sp>
        <p:nvSpPr>
          <p:cNvPr id="4099" name="Rectangle 3"/>
          <p:cNvSpPr>
            <a:spLocks noGrp="1" noChangeArrowheads="1"/>
          </p:cNvSpPr>
          <p:nvPr>
            <p:ph type="ctrTitle"/>
          </p:nvPr>
        </p:nvSpPr>
        <p:spPr>
          <a:xfrm>
            <a:off x="624418" y="1988841"/>
            <a:ext cx="10943167" cy="1152823"/>
          </a:xfrm>
        </p:spPr>
        <p:txBody>
          <a:bodyPr anchor="b"/>
          <a:lstStyle>
            <a:lvl1pPr>
              <a:lnSpc>
                <a:spcPts val="3600"/>
              </a:lnSpc>
              <a:defRPr sz="3600">
                <a:solidFill>
                  <a:schemeClr val="bg1"/>
                </a:solidFill>
              </a:defRPr>
            </a:lvl1pPr>
          </a:lstStyle>
          <a:p>
            <a:pPr lvl="0"/>
            <a:r>
              <a:rPr lang="en-GB" noProof="0" dirty="0"/>
              <a:t>Click to edit Master title style</a:t>
            </a:r>
            <a:endParaRPr lang="en-US" noProof="0" dirty="0"/>
          </a:p>
        </p:txBody>
      </p:sp>
      <p:sp>
        <p:nvSpPr>
          <p:cNvPr id="4100" name="Rectangle 4"/>
          <p:cNvSpPr>
            <a:spLocks noGrp="1" noChangeArrowheads="1"/>
          </p:cNvSpPr>
          <p:nvPr>
            <p:ph type="subTitle" idx="1"/>
          </p:nvPr>
        </p:nvSpPr>
        <p:spPr>
          <a:xfrm>
            <a:off x="624418" y="3429000"/>
            <a:ext cx="10943167" cy="1139110"/>
          </a:xfrm>
        </p:spPr>
        <p:txBody>
          <a:bodyPr/>
          <a:lstStyle>
            <a:lvl1pPr>
              <a:defRPr>
                <a:solidFill>
                  <a:schemeClr val="bg1"/>
                </a:solidFill>
              </a:defRPr>
            </a:lvl1pPr>
          </a:lstStyle>
          <a:p>
            <a:pPr lvl="0"/>
            <a:r>
              <a:rPr lang="en-GB" noProof="0" dirty="0"/>
              <a:t>Click to edit Master subtitle style</a:t>
            </a:r>
            <a:endParaRPr lang="en-US" noProof="0" dirty="0"/>
          </a:p>
        </p:txBody>
      </p:sp>
      <p:sp>
        <p:nvSpPr>
          <p:cNvPr id="4" name="Rectangle 4"/>
          <p:cNvSpPr>
            <a:spLocks noGrp="1" noChangeArrowheads="1"/>
          </p:cNvSpPr>
          <p:nvPr>
            <p:ph type="sldNum" sz="quarter" idx="10"/>
          </p:nvPr>
        </p:nvSpPr>
        <p:spPr/>
        <p:txBody>
          <a:bodyPr/>
          <a:lstStyle>
            <a:lvl1pPr algn="r" eaLnBrk="1" hangingPunct="1">
              <a:defRPr sz="900" smtClean="0">
                <a:solidFill>
                  <a:schemeClr val="bg1"/>
                </a:solidFill>
              </a:defRPr>
            </a:lvl1pPr>
          </a:lstStyle>
          <a:p>
            <a:pPr>
              <a:defRPr/>
            </a:pPr>
            <a:fld id="{FB7DE0F2-F6A0-4571-A5B1-7E7F81412C9B}" type="slidenum">
              <a:rPr lang="en-US"/>
              <a:pPr>
                <a:defRPr/>
              </a:pPr>
              <a:t>‹#›</a:t>
            </a:fld>
            <a:endParaRPr lang="en-US" dirty="0"/>
          </a:p>
        </p:txBody>
      </p:sp>
      <p:sp>
        <p:nvSpPr>
          <p:cNvPr id="6" name="Footer Placeholder 5"/>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p>
        </p:txBody>
      </p:sp>
    </p:spTree>
    <p:extLst>
      <p:ext uri="{BB962C8B-B14F-4D97-AF65-F5344CB8AC3E}">
        <p14:creationId xmlns:p14="http://schemas.microsoft.com/office/powerpoint/2010/main" val="89067669"/>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_No logo">
    <p:spTree>
      <p:nvGrpSpPr>
        <p:cNvPr id="1" name=""/>
        <p:cNvGrpSpPr/>
        <p:nvPr/>
      </p:nvGrpSpPr>
      <p:grpSpPr>
        <a:xfrm>
          <a:off x="0" y="0"/>
          <a:ext cx="0" cy="0"/>
          <a:chOff x="0" y="0"/>
          <a:chExt cx="0" cy="0"/>
        </a:xfrm>
      </p:grpSpPr>
      <p:sp>
        <p:nvSpPr>
          <p:cNvPr id="4099" name="Rectangle 3"/>
          <p:cNvSpPr>
            <a:spLocks noGrp="1" noChangeArrowheads="1"/>
          </p:cNvSpPr>
          <p:nvPr>
            <p:ph type="ctrTitle"/>
          </p:nvPr>
        </p:nvSpPr>
        <p:spPr>
          <a:xfrm>
            <a:off x="624418" y="1988841"/>
            <a:ext cx="10943167" cy="1152823"/>
          </a:xfrm>
        </p:spPr>
        <p:txBody>
          <a:bodyPr anchor="b"/>
          <a:lstStyle>
            <a:lvl1pPr>
              <a:lnSpc>
                <a:spcPts val="3600"/>
              </a:lnSpc>
              <a:defRPr sz="3600">
                <a:solidFill>
                  <a:srgbClr val="008D8E"/>
                </a:solidFill>
              </a:defRPr>
            </a:lvl1pPr>
          </a:lstStyle>
          <a:p>
            <a:pPr lvl="0"/>
            <a:r>
              <a:rPr lang="en-GB" noProof="0" dirty="0"/>
              <a:t>Click to edit Master title style</a:t>
            </a:r>
            <a:endParaRPr lang="en-US" noProof="0" dirty="0"/>
          </a:p>
        </p:txBody>
      </p:sp>
      <p:sp>
        <p:nvSpPr>
          <p:cNvPr id="4100" name="Rectangle 4"/>
          <p:cNvSpPr>
            <a:spLocks noGrp="1" noChangeArrowheads="1"/>
          </p:cNvSpPr>
          <p:nvPr>
            <p:ph type="subTitle" idx="1"/>
          </p:nvPr>
        </p:nvSpPr>
        <p:spPr>
          <a:xfrm>
            <a:off x="624418" y="3429000"/>
            <a:ext cx="10943167" cy="1139110"/>
          </a:xfrm>
        </p:spPr>
        <p:txBody>
          <a:bodyPr/>
          <a:lstStyle>
            <a:lvl1pPr marL="0" indent="0">
              <a:buNone/>
              <a:defRPr>
                <a:solidFill>
                  <a:schemeClr val="tx1"/>
                </a:solidFill>
              </a:defRPr>
            </a:lvl1pPr>
          </a:lstStyle>
          <a:p>
            <a:pPr lvl="0"/>
            <a:r>
              <a:rPr lang="en-GB" noProof="0" dirty="0"/>
              <a:t>Click to edit Master subtitle style</a:t>
            </a:r>
            <a:endParaRPr lang="en-US" noProof="0" dirty="0"/>
          </a:p>
        </p:txBody>
      </p:sp>
      <p:sp>
        <p:nvSpPr>
          <p:cNvPr id="4" name="Rectangle 4"/>
          <p:cNvSpPr>
            <a:spLocks noGrp="1" noChangeArrowheads="1"/>
          </p:cNvSpPr>
          <p:nvPr>
            <p:ph type="sldNum" sz="quarter" idx="10"/>
          </p:nvPr>
        </p:nvSpPr>
        <p:spPr>
          <a:ln/>
        </p:spPr>
        <p:txBody>
          <a:bodyPr/>
          <a:lstStyle>
            <a:lvl1pPr>
              <a:defRPr/>
            </a:lvl1pPr>
          </a:lstStyle>
          <a:p>
            <a:pPr>
              <a:defRPr/>
            </a:pPr>
            <a:fld id="{66006EB2-E525-4B67-B5B1-EBBB5F8ECB1B}" type="slidenum">
              <a:rPr lang="en-US"/>
              <a:pPr>
                <a:defRPr/>
              </a:pPr>
              <a:t>‹#›</a:t>
            </a:fld>
            <a:endParaRPr lang="en-US" dirty="0"/>
          </a:p>
        </p:txBody>
      </p:sp>
      <p:sp>
        <p:nvSpPr>
          <p:cNvPr id="7" name="Footer Placeholder 6"/>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p>
        </p:txBody>
      </p:sp>
    </p:spTree>
    <p:extLst>
      <p:ext uri="{BB962C8B-B14F-4D97-AF65-F5344CB8AC3E}">
        <p14:creationId xmlns:p14="http://schemas.microsoft.com/office/powerpoint/2010/main" val="566561191"/>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_No logo">
    <p:spTree>
      <p:nvGrpSpPr>
        <p:cNvPr id="1" name=""/>
        <p:cNvGrpSpPr/>
        <p:nvPr/>
      </p:nvGrpSpPr>
      <p:grpSpPr>
        <a:xfrm>
          <a:off x="0" y="0"/>
          <a:ext cx="0" cy="0"/>
          <a:chOff x="0" y="0"/>
          <a:chExt cx="0" cy="0"/>
        </a:xfrm>
      </p:grpSpPr>
      <p:sp>
        <p:nvSpPr>
          <p:cNvPr id="2" name="Title 1"/>
          <p:cNvSpPr>
            <a:spLocks noGrp="1"/>
          </p:cNvSpPr>
          <p:nvPr>
            <p:ph type="title"/>
          </p:nvPr>
        </p:nvSpPr>
        <p:spPr>
          <a:xfrm>
            <a:off x="609600" y="476250"/>
            <a:ext cx="10972800" cy="831850"/>
          </a:xfrm>
        </p:spPr>
        <p:txBody>
          <a:bodyPr/>
          <a:lstStyle/>
          <a:p>
            <a:r>
              <a:rPr lang="en-GB"/>
              <a:t>Click to edit Master title style</a:t>
            </a:r>
            <a:endParaRPr lang="en-US" dirty="0"/>
          </a:p>
        </p:txBody>
      </p:sp>
      <p:sp>
        <p:nvSpPr>
          <p:cNvPr id="5" name="Rectangle 3"/>
          <p:cNvSpPr>
            <a:spLocks noGrp="1" noChangeArrowheads="1"/>
          </p:cNvSpPr>
          <p:nvPr>
            <p:ph idx="1"/>
          </p:nvPr>
        </p:nvSpPr>
        <p:spPr bwMode="auto">
          <a:xfrm>
            <a:off x="610263" y="1628776"/>
            <a:ext cx="10972800" cy="3946525"/>
          </a:xfrm>
          <a:prstGeom prst="rect">
            <a:avLst/>
          </a:prstGeom>
          <a:noFill/>
          <a:ln>
            <a:noFill/>
          </a:ln>
          <a:effectLst/>
          <a:extLst/>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Rectangle 4"/>
          <p:cNvSpPr>
            <a:spLocks noGrp="1" noChangeArrowheads="1"/>
          </p:cNvSpPr>
          <p:nvPr>
            <p:ph type="sldNum" sz="quarter" idx="10"/>
          </p:nvPr>
        </p:nvSpPr>
        <p:spPr>
          <a:ln/>
        </p:spPr>
        <p:txBody>
          <a:bodyPr/>
          <a:lstStyle>
            <a:lvl1pPr>
              <a:defRPr/>
            </a:lvl1pPr>
          </a:lstStyle>
          <a:p>
            <a:pPr>
              <a:defRPr/>
            </a:pPr>
            <a:fld id="{2ABCD67E-0851-4B42-9A08-9200C0B16A88}" type="slidenum">
              <a:rPr lang="en-US"/>
              <a:pPr>
                <a:defRPr/>
              </a:pPr>
              <a:t>‹#›</a:t>
            </a:fld>
            <a:endParaRPr lang="en-US" dirty="0"/>
          </a:p>
        </p:txBody>
      </p:sp>
      <p:sp>
        <p:nvSpPr>
          <p:cNvPr id="9" name="Footer Placeholder 8"/>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p>
        </p:txBody>
      </p:sp>
    </p:spTree>
    <p:extLst>
      <p:ext uri="{BB962C8B-B14F-4D97-AF65-F5344CB8AC3E}">
        <p14:creationId xmlns:p14="http://schemas.microsoft.com/office/powerpoint/2010/main" val="263585626"/>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_No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15" name="Content Placeholder 14"/>
          <p:cNvSpPr>
            <a:spLocks noGrp="1"/>
          </p:cNvSpPr>
          <p:nvPr>
            <p:ph sz="quarter" idx="11"/>
          </p:nvPr>
        </p:nvSpPr>
        <p:spPr>
          <a:xfrm>
            <a:off x="608807" y="1622724"/>
            <a:ext cx="5278967" cy="3887788"/>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7" name="Content Placeholder 16"/>
          <p:cNvSpPr>
            <a:spLocks noGrp="1"/>
          </p:cNvSpPr>
          <p:nvPr>
            <p:ph sz="quarter" idx="12"/>
          </p:nvPr>
        </p:nvSpPr>
        <p:spPr>
          <a:xfrm>
            <a:off x="6383867" y="1622724"/>
            <a:ext cx="5207000" cy="3887788"/>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 name="Rectangle 4"/>
          <p:cNvSpPr>
            <a:spLocks noGrp="1" noChangeArrowheads="1"/>
          </p:cNvSpPr>
          <p:nvPr>
            <p:ph type="sldNum" sz="quarter" idx="13"/>
          </p:nvPr>
        </p:nvSpPr>
        <p:spPr>
          <a:ln/>
        </p:spPr>
        <p:txBody>
          <a:bodyPr/>
          <a:lstStyle>
            <a:lvl1pPr>
              <a:defRPr/>
            </a:lvl1pPr>
          </a:lstStyle>
          <a:p>
            <a:pPr>
              <a:defRPr/>
            </a:pPr>
            <a:fld id="{F2E35BB7-8EEE-4652-9382-90B03E24A098}" type="slidenum">
              <a:rPr lang="en-US"/>
              <a:pPr>
                <a:defRPr/>
              </a:pPr>
              <a:t>‹#›</a:t>
            </a:fld>
            <a:endParaRPr lang="en-US" dirty="0"/>
          </a:p>
        </p:txBody>
      </p:sp>
      <p:sp>
        <p:nvSpPr>
          <p:cNvPr id="8" name="Footer Placeholder 7"/>
          <p:cNvSpPr>
            <a:spLocks noGrp="1"/>
          </p:cNvSpPr>
          <p:nvPr>
            <p:ph type="ftr" sz="quarter" idx="14"/>
          </p:nvPr>
        </p:nvSpPr>
        <p:spPr>
          <a:xfrm>
            <a:off x="4318000" y="6223000"/>
            <a:ext cx="6731000" cy="203200"/>
          </a:xfrm>
        </p:spPr>
        <p:txBody>
          <a:bodyPr/>
          <a:lstStyle>
            <a:lvl1pPr algn="r">
              <a:defRPr sz="900">
                <a:latin typeface="Arial" panose="020B0604020202020204" pitchFamily="34" charset="0"/>
              </a:defRPr>
            </a:lvl1pPr>
          </a:lstStyle>
          <a:p>
            <a:endParaRPr lang="en-GB"/>
          </a:p>
        </p:txBody>
      </p:sp>
    </p:spTree>
    <p:extLst>
      <p:ext uri="{BB962C8B-B14F-4D97-AF65-F5344CB8AC3E}">
        <p14:creationId xmlns:p14="http://schemas.microsoft.com/office/powerpoint/2010/main" val="2999955579"/>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_No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Rectangle 4"/>
          <p:cNvSpPr>
            <a:spLocks noGrp="1" noChangeArrowheads="1"/>
          </p:cNvSpPr>
          <p:nvPr>
            <p:ph type="sldNum" sz="quarter" idx="10"/>
          </p:nvPr>
        </p:nvSpPr>
        <p:spPr>
          <a:ln/>
        </p:spPr>
        <p:txBody>
          <a:bodyPr/>
          <a:lstStyle>
            <a:lvl1pPr>
              <a:defRPr/>
            </a:lvl1pPr>
          </a:lstStyle>
          <a:p>
            <a:pPr>
              <a:defRPr/>
            </a:pPr>
            <a:fld id="{A5C5EF24-FC46-4845-97A8-78256FC6984A}" type="slidenum">
              <a:rPr lang="en-US"/>
              <a:pPr>
                <a:defRPr/>
              </a:pPr>
              <a:t>‹#›</a:t>
            </a:fld>
            <a:endParaRPr lang="en-US" dirty="0"/>
          </a:p>
        </p:txBody>
      </p:sp>
      <p:sp>
        <p:nvSpPr>
          <p:cNvPr id="8" name="Footer Placeholder 7"/>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p>
        </p:txBody>
      </p:sp>
    </p:spTree>
    <p:extLst>
      <p:ext uri="{BB962C8B-B14F-4D97-AF65-F5344CB8AC3E}">
        <p14:creationId xmlns:p14="http://schemas.microsoft.com/office/powerpoint/2010/main" val="3280921197"/>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_No logo">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2576849B-7E0F-4AEC-8F5E-67013DB3818A}" type="slidenum">
              <a:rPr lang="en-US"/>
              <a:pPr>
                <a:defRPr/>
              </a:pPr>
              <a:t>‹#›</a:t>
            </a:fld>
            <a:endParaRPr lang="en-US" dirty="0"/>
          </a:p>
        </p:txBody>
      </p:sp>
      <p:sp>
        <p:nvSpPr>
          <p:cNvPr id="7" name="Footer Placeholder 6"/>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p>
        </p:txBody>
      </p:sp>
    </p:spTree>
    <p:extLst>
      <p:ext uri="{BB962C8B-B14F-4D97-AF65-F5344CB8AC3E}">
        <p14:creationId xmlns:p14="http://schemas.microsoft.com/office/powerpoint/2010/main" val="1174318368"/>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Break_HMRC Green">
    <p:bg>
      <p:bgPr>
        <a:solidFill>
          <a:schemeClr val="tx2"/>
        </a:solidFill>
        <a:effectLst/>
      </p:bgPr>
    </p:bg>
    <p:spTree>
      <p:nvGrpSpPr>
        <p:cNvPr id="1" name=""/>
        <p:cNvGrpSpPr/>
        <p:nvPr/>
      </p:nvGrpSpPr>
      <p:grpSpPr>
        <a:xfrm>
          <a:off x="0" y="0"/>
          <a:ext cx="0" cy="0"/>
          <a:chOff x="0" y="0"/>
          <a:chExt cx="0" cy="0"/>
        </a:xfrm>
      </p:grpSpPr>
      <p:sp>
        <p:nvSpPr>
          <p:cNvPr id="4099" name="Rectangle 3"/>
          <p:cNvSpPr>
            <a:spLocks noGrp="1" noChangeArrowheads="1"/>
          </p:cNvSpPr>
          <p:nvPr>
            <p:ph type="ctrTitle"/>
          </p:nvPr>
        </p:nvSpPr>
        <p:spPr>
          <a:xfrm>
            <a:off x="624418" y="1988841"/>
            <a:ext cx="10943167" cy="1152823"/>
          </a:xfrm>
        </p:spPr>
        <p:txBody>
          <a:bodyPr anchor="b"/>
          <a:lstStyle>
            <a:lvl1pPr>
              <a:lnSpc>
                <a:spcPts val="3600"/>
              </a:lnSpc>
              <a:defRPr sz="3600">
                <a:solidFill>
                  <a:schemeClr val="bg1"/>
                </a:solidFill>
              </a:defRPr>
            </a:lvl1pPr>
          </a:lstStyle>
          <a:p>
            <a:pPr lvl="0"/>
            <a:r>
              <a:rPr lang="en-GB" noProof="0" dirty="0"/>
              <a:t>Click to edit Master title style</a:t>
            </a:r>
            <a:endParaRPr lang="en-US" noProof="0" dirty="0"/>
          </a:p>
        </p:txBody>
      </p:sp>
      <p:sp>
        <p:nvSpPr>
          <p:cNvPr id="4100" name="Rectangle 4"/>
          <p:cNvSpPr>
            <a:spLocks noGrp="1" noChangeArrowheads="1"/>
          </p:cNvSpPr>
          <p:nvPr>
            <p:ph type="subTitle" idx="1"/>
          </p:nvPr>
        </p:nvSpPr>
        <p:spPr>
          <a:xfrm>
            <a:off x="624418" y="3429000"/>
            <a:ext cx="10943167" cy="1139110"/>
          </a:xfrm>
        </p:spPr>
        <p:txBody>
          <a:bodyPr/>
          <a:lstStyle>
            <a:lvl1pPr>
              <a:defRPr sz="2400">
                <a:solidFill>
                  <a:schemeClr val="bg1"/>
                </a:solidFill>
              </a:defRPr>
            </a:lvl1pPr>
          </a:lstStyle>
          <a:p>
            <a:pPr lvl="0"/>
            <a:r>
              <a:rPr lang="en-GB" noProof="0" dirty="0"/>
              <a:t>Click to edit Master subtitle style</a:t>
            </a:r>
            <a:endParaRPr lang="en-US" noProof="0" dirty="0"/>
          </a:p>
        </p:txBody>
      </p:sp>
      <p:sp>
        <p:nvSpPr>
          <p:cNvPr id="4" name="Rectangle 4"/>
          <p:cNvSpPr>
            <a:spLocks noGrp="1" noChangeArrowheads="1"/>
          </p:cNvSpPr>
          <p:nvPr>
            <p:ph type="sldNum" sz="quarter" idx="10"/>
          </p:nvPr>
        </p:nvSpPr>
        <p:spPr/>
        <p:txBody>
          <a:bodyPr/>
          <a:lstStyle>
            <a:lvl1pPr algn="r" eaLnBrk="1" hangingPunct="1">
              <a:defRPr sz="900" smtClean="0">
                <a:solidFill>
                  <a:schemeClr val="bg1"/>
                </a:solidFill>
              </a:defRPr>
            </a:lvl1pPr>
          </a:lstStyle>
          <a:p>
            <a:pPr>
              <a:defRPr/>
            </a:pPr>
            <a:fld id="{0E4F1410-FC99-4619-81AC-27B8BCD5D096}" type="slidenum">
              <a:rPr lang="en-US">
                <a:solidFill>
                  <a:srgbClr val="FFFFFF"/>
                </a:solidFill>
              </a:rPr>
              <a:pPr>
                <a:defRPr/>
              </a:pPr>
              <a:t>‹#›</a:t>
            </a:fld>
            <a:endParaRPr lang="en-US" dirty="0">
              <a:solidFill>
                <a:srgbClr val="FFFFFF"/>
              </a:solidFill>
            </a:endParaRPr>
          </a:p>
        </p:txBody>
      </p:sp>
      <p:sp>
        <p:nvSpPr>
          <p:cNvPr id="6" name="Footer Placeholder 5"/>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solidFill>
                <a:srgbClr val="3B3A3D"/>
              </a:solidFill>
            </a:endParaRPr>
          </a:p>
        </p:txBody>
      </p:sp>
    </p:spTree>
    <p:extLst>
      <p:ext uri="{BB962C8B-B14F-4D97-AF65-F5344CB8AC3E}">
        <p14:creationId xmlns:p14="http://schemas.microsoft.com/office/powerpoint/2010/main" val="4263106687"/>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Break_Pantone 668">
    <p:bg>
      <p:bgPr>
        <a:solidFill>
          <a:schemeClr val="accent3"/>
        </a:solidFill>
        <a:effectLst/>
      </p:bgPr>
    </p:bg>
    <p:spTree>
      <p:nvGrpSpPr>
        <p:cNvPr id="1" name=""/>
        <p:cNvGrpSpPr/>
        <p:nvPr/>
      </p:nvGrpSpPr>
      <p:grpSpPr>
        <a:xfrm>
          <a:off x="0" y="0"/>
          <a:ext cx="0" cy="0"/>
          <a:chOff x="0" y="0"/>
          <a:chExt cx="0" cy="0"/>
        </a:xfrm>
      </p:grpSpPr>
      <p:sp>
        <p:nvSpPr>
          <p:cNvPr id="4099" name="Rectangle 3"/>
          <p:cNvSpPr>
            <a:spLocks noGrp="1" noChangeArrowheads="1"/>
          </p:cNvSpPr>
          <p:nvPr>
            <p:ph type="ctrTitle"/>
          </p:nvPr>
        </p:nvSpPr>
        <p:spPr>
          <a:xfrm>
            <a:off x="624418" y="1988841"/>
            <a:ext cx="10943167" cy="1152823"/>
          </a:xfrm>
        </p:spPr>
        <p:txBody>
          <a:bodyPr anchor="b"/>
          <a:lstStyle>
            <a:lvl1pPr>
              <a:lnSpc>
                <a:spcPts val="3600"/>
              </a:lnSpc>
              <a:defRPr sz="3600">
                <a:solidFill>
                  <a:schemeClr val="bg1"/>
                </a:solidFill>
              </a:defRPr>
            </a:lvl1pPr>
          </a:lstStyle>
          <a:p>
            <a:pPr lvl="0"/>
            <a:r>
              <a:rPr lang="en-GB" noProof="0" dirty="0"/>
              <a:t>Click to edit Master title style</a:t>
            </a:r>
            <a:endParaRPr lang="en-US" noProof="0" dirty="0"/>
          </a:p>
        </p:txBody>
      </p:sp>
      <p:sp>
        <p:nvSpPr>
          <p:cNvPr id="4100" name="Rectangle 4"/>
          <p:cNvSpPr>
            <a:spLocks noGrp="1" noChangeArrowheads="1"/>
          </p:cNvSpPr>
          <p:nvPr>
            <p:ph type="subTitle" idx="1"/>
          </p:nvPr>
        </p:nvSpPr>
        <p:spPr>
          <a:xfrm>
            <a:off x="624418" y="3429000"/>
            <a:ext cx="10943167" cy="1139110"/>
          </a:xfrm>
        </p:spPr>
        <p:txBody>
          <a:bodyPr/>
          <a:lstStyle>
            <a:lvl1pPr>
              <a:defRPr sz="2400">
                <a:solidFill>
                  <a:schemeClr val="bg1"/>
                </a:solidFill>
              </a:defRPr>
            </a:lvl1pPr>
          </a:lstStyle>
          <a:p>
            <a:pPr lvl="0"/>
            <a:r>
              <a:rPr lang="en-GB" noProof="0" dirty="0"/>
              <a:t>Click to edit Master subtitle style</a:t>
            </a:r>
            <a:endParaRPr lang="en-US" noProof="0" dirty="0"/>
          </a:p>
        </p:txBody>
      </p:sp>
      <p:sp>
        <p:nvSpPr>
          <p:cNvPr id="4" name="Rectangle 4"/>
          <p:cNvSpPr>
            <a:spLocks noGrp="1" noChangeArrowheads="1"/>
          </p:cNvSpPr>
          <p:nvPr>
            <p:ph type="sldNum" sz="quarter" idx="10"/>
          </p:nvPr>
        </p:nvSpPr>
        <p:spPr/>
        <p:txBody>
          <a:bodyPr/>
          <a:lstStyle>
            <a:lvl1pPr algn="r" eaLnBrk="1" hangingPunct="1">
              <a:defRPr sz="900" smtClean="0">
                <a:solidFill>
                  <a:schemeClr val="bg1"/>
                </a:solidFill>
              </a:defRPr>
            </a:lvl1pPr>
          </a:lstStyle>
          <a:p>
            <a:pPr>
              <a:defRPr/>
            </a:pPr>
            <a:fld id="{20D84BFA-D7F4-4200-ADAC-6B1A2058767E}" type="slidenum">
              <a:rPr lang="en-US">
                <a:solidFill>
                  <a:srgbClr val="FFFFFF"/>
                </a:solidFill>
              </a:rPr>
              <a:pPr>
                <a:defRPr/>
              </a:pPr>
              <a:t>‹#›</a:t>
            </a:fld>
            <a:endParaRPr lang="en-US" dirty="0">
              <a:solidFill>
                <a:srgbClr val="FFFFFF"/>
              </a:solidFill>
            </a:endParaRPr>
          </a:p>
        </p:txBody>
      </p:sp>
      <p:sp>
        <p:nvSpPr>
          <p:cNvPr id="6" name="Footer Placeholder 5"/>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solidFill>
                <a:srgbClr val="3B3A3D"/>
              </a:solidFill>
            </a:endParaRPr>
          </a:p>
        </p:txBody>
      </p:sp>
    </p:spTree>
    <p:extLst>
      <p:ext uri="{BB962C8B-B14F-4D97-AF65-F5344CB8AC3E}">
        <p14:creationId xmlns:p14="http://schemas.microsoft.com/office/powerpoint/2010/main" val="2533651883"/>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Break_Pantone 1807">
    <p:bg>
      <p:bgPr>
        <a:solidFill>
          <a:schemeClr val="accent1"/>
        </a:solidFill>
        <a:effectLst/>
      </p:bgPr>
    </p:bg>
    <p:spTree>
      <p:nvGrpSpPr>
        <p:cNvPr id="1" name=""/>
        <p:cNvGrpSpPr/>
        <p:nvPr/>
      </p:nvGrpSpPr>
      <p:grpSpPr>
        <a:xfrm>
          <a:off x="0" y="0"/>
          <a:ext cx="0" cy="0"/>
          <a:chOff x="0" y="0"/>
          <a:chExt cx="0" cy="0"/>
        </a:xfrm>
      </p:grpSpPr>
      <p:sp>
        <p:nvSpPr>
          <p:cNvPr id="4099" name="Rectangle 3"/>
          <p:cNvSpPr>
            <a:spLocks noGrp="1" noChangeArrowheads="1"/>
          </p:cNvSpPr>
          <p:nvPr>
            <p:ph type="ctrTitle"/>
          </p:nvPr>
        </p:nvSpPr>
        <p:spPr>
          <a:xfrm>
            <a:off x="624418" y="1988841"/>
            <a:ext cx="10943167" cy="1152823"/>
          </a:xfrm>
        </p:spPr>
        <p:txBody>
          <a:bodyPr anchor="b"/>
          <a:lstStyle>
            <a:lvl1pPr>
              <a:lnSpc>
                <a:spcPts val="3600"/>
              </a:lnSpc>
              <a:defRPr sz="3600">
                <a:solidFill>
                  <a:schemeClr val="bg1"/>
                </a:solidFill>
              </a:defRPr>
            </a:lvl1pPr>
          </a:lstStyle>
          <a:p>
            <a:pPr lvl="0"/>
            <a:r>
              <a:rPr lang="en-GB" noProof="0" dirty="0"/>
              <a:t>Click to edit Master title style</a:t>
            </a:r>
            <a:endParaRPr lang="en-US" noProof="0" dirty="0"/>
          </a:p>
        </p:txBody>
      </p:sp>
      <p:sp>
        <p:nvSpPr>
          <p:cNvPr id="4100" name="Rectangle 4"/>
          <p:cNvSpPr>
            <a:spLocks noGrp="1" noChangeArrowheads="1"/>
          </p:cNvSpPr>
          <p:nvPr>
            <p:ph type="subTitle" idx="1"/>
          </p:nvPr>
        </p:nvSpPr>
        <p:spPr>
          <a:xfrm>
            <a:off x="624418" y="3429000"/>
            <a:ext cx="10943167" cy="1139110"/>
          </a:xfrm>
        </p:spPr>
        <p:txBody>
          <a:bodyPr/>
          <a:lstStyle>
            <a:lvl1pPr>
              <a:defRPr>
                <a:solidFill>
                  <a:schemeClr val="bg1"/>
                </a:solidFill>
              </a:defRPr>
            </a:lvl1pPr>
          </a:lstStyle>
          <a:p>
            <a:pPr lvl="0"/>
            <a:r>
              <a:rPr lang="en-GB" noProof="0" dirty="0"/>
              <a:t>Click to edit Master subtitle style</a:t>
            </a:r>
            <a:endParaRPr lang="en-US" noProof="0" dirty="0"/>
          </a:p>
        </p:txBody>
      </p:sp>
      <p:sp>
        <p:nvSpPr>
          <p:cNvPr id="4" name="Rectangle 4"/>
          <p:cNvSpPr>
            <a:spLocks noGrp="1" noChangeArrowheads="1"/>
          </p:cNvSpPr>
          <p:nvPr>
            <p:ph type="sldNum" sz="quarter" idx="10"/>
          </p:nvPr>
        </p:nvSpPr>
        <p:spPr/>
        <p:txBody>
          <a:bodyPr/>
          <a:lstStyle>
            <a:lvl1pPr algn="r" eaLnBrk="1" hangingPunct="1">
              <a:defRPr sz="900" smtClean="0">
                <a:solidFill>
                  <a:schemeClr val="bg1"/>
                </a:solidFill>
              </a:defRPr>
            </a:lvl1pPr>
          </a:lstStyle>
          <a:p>
            <a:pPr>
              <a:defRPr/>
            </a:pPr>
            <a:fld id="{9A703C34-9DC1-4D87-B0F1-3016CEA2B2C9}" type="slidenum">
              <a:rPr lang="en-US">
                <a:solidFill>
                  <a:srgbClr val="FFFFFF"/>
                </a:solidFill>
              </a:rPr>
              <a:pPr>
                <a:defRPr/>
              </a:pPr>
              <a:t>‹#›</a:t>
            </a:fld>
            <a:endParaRPr lang="en-US" dirty="0">
              <a:solidFill>
                <a:srgbClr val="FFFFFF"/>
              </a:solidFill>
            </a:endParaRPr>
          </a:p>
        </p:txBody>
      </p:sp>
      <p:sp>
        <p:nvSpPr>
          <p:cNvPr id="6" name="Footer Placeholder 5"/>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solidFill>
                <a:srgbClr val="3B3A3D"/>
              </a:solidFill>
            </a:endParaRPr>
          </a:p>
        </p:txBody>
      </p:sp>
    </p:spTree>
    <p:extLst>
      <p:ext uri="{BB962C8B-B14F-4D97-AF65-F5344CB8AC3E}">
        <p14:creationId xmlns:p14="http://schemas.microsoft.com/office/powerpoint/2010/main" val="4054946494"/>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Break_Pantone 371">
    <p:bg>
      <p:bgPr>
        <a:solidFill>
          <a:schemeClr val="bg2"/>
        </a:solidFill>
        <a:effectLst/>
      </p:bgPr>
    </p:bg>
    <p:spTree>
      <p:nvGrpSpPr>
        <p:cNvPr id="1" name=""/>
        <p:cNvGrpSpPr/>
        <p:nvPr/>
      </p:nvGrpSpPr>
      <p:grpSpPr>
        <a:xfrm>
          <a:off x="0" y="0"/>
          <a:ext cx="0" cy="0"/>
          <a:chOff x="0" y="0"/>
          <a:chExt cx="0" cy="0"/>
        </a:xfrm>
      </p:grpSpPr>
      <p:sp>
        <p:nvSpPr>
          <p:cNvPr id="4099" name="Rectangle 3"/>
          <p:cNvSpPr>
            <a:spLocks noGrp="1" noChangeArrowheads="1"/>
          </p:cNvSpPr>
          <p:nvPr>
            <p:ph type="ctrTitle"/>
          </p:nvPr>
        </p:nvSpPr>
        <p:spPr>
          <a:xfrm>
            <a:off x="624418" y="1988841"/>
            <a:ext cx="10943167" cy="1152823"/>
          </a:xfrm>
        </p:spPr>
        <p:txBody>
          <a:bodyPr anchor="b"/>
          <a:lstStyle>
            <a:lvl1pPr>
              <a:lnSpc>
                <a:spcPts val="3600"/>
              </a:lnSpc>
              <a:defRPr sz="3600">
                <a:solidFill>
                  <a:schemeClr val="bg1"/>
                </a:solidFill>
              </a:defRPr>
            </a:lvl1pPr>
          </a:lstStyle>
          <a:p>
            <a:pPr lvl="0"/>
            <a:r>
              <a:rPr lang="en-GB" noProof="0" dirty="0"/>
              <a:t>Click to edit Master title style</a:t>
            </a:r>
            <a:endParaRPr lang="en-US" noProof="0" dirty="0"/>
          </a:p>
        </p:txBody>
      </p:sp>
      <p:sp>
        <p:nvSpPr>
          <p:cNvPr id="4100" name="Rectangle 4"/>
          <p:cNvSpPr>
            <a:spLocks noGrp="1" noChangeArrowheads="1"/>
          </p:cNvSpPr>
          <p:nvPr>
            <p:ph type="subTitle" idx="1"/>
          </p:nvPr>
        </p:nvSpPr>
        <p:spPr>
          <a:xfrm>
            <a:off x="624418" y="3429000"/>
            <a:ext cx="10943167" cy="1139110"/>
          </a:xfrm>
        </p:spPr>
        <p:txBody>
          <a:bodyPr/>
          <a:lstStyle>
            <a:lvl1pPr>
              <a:defRPr>
                <a:solidFill>
                  <a:schemeClr val="bg1"/>
                </a:solidFill>
              </a:defRPr>
            </a:lvl1pPr>
          </a:lstStyle>
          <a:p>
            <a:pPr lvl="0"/>
            <a:r>
              <a:rPr lang="en-GB" noProof="0" dirty="0"/>
              <a:t>Click to edit Master subtitle style</a:t>
            </a:r>
            <a:endParaRPr lang="en-US" noProof="0" dirty="0"/>
          </a:p>
        </p:txBody>
      </p:sp>
      <p:sp>
        <p:nvSpPr>
          <p:cNvPr id="4" name="Rectangle 4"/>
          <p:cNvSpPr>
            <a:spLocks noGrp="1" noChangeArrowheads="1"/>
          </p:cNvSpPr>
          <p:nvPr>
            <p:ph type="sldNum" sz="quarter" idx="10"/>
          </p:nvPr>
        </p:nvSpPr>
        <p:spPr/>
        <p:txBody>
          <a:bodyPr/>
          <a:lstStyle>
            <a:lvl1pPr algn="r" eaLnBrk="1" hangingPunct="1">
              <a:defRPr sz="900" smtClean="0">
                <a:solidFill>
                  <a:schemeClr val="bg1"/>
                </a:solidFill>
              </a:defRPr>
            </a:lvl1pPr>
          </a:lstStyle>
          <a:p>
            <a:pPr>
              <a:defRPr/>
            </a:pPr>
            <a:fld id="{FB7DE0F2-F6A0-4571-A5B1-7E7F81412C9B}" type="slidenum">
              <a:rPr lang="en-US">
                <a:solidFill>
                  <a:srgbClr val="FFFFFF"/>
                </a:solidFill>
              </a:rPr>
              <a:pPr>
                <a:defRPr/>
              </a:pPr>
              <a:t>‹#›</a:t>
            </a:fld>
            <a:endParaRPr lang="en-US" dirty="0">
              <a:solidFill>
                <a:srgbClr val="FFFFFF"/>
              </a:solidFill>
            </a:endParaRPr>
          </a:p>
        </p:txBody>
      </p:sp>
      <p:sp>
        <p:nvSpPr>
          <p:cNvPr id="6" name="Footer Placeholder 5"/>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solidFill>
                <a:srgbClr val="3B3A3D"/>
              </a:solidFill>
            </a:endParaRPr>
          </a:p>
        </p:txBody>
      </p:sp>
    </p:spTree>
    <p:extLst>
      <p:ext uri="{BB962C8B-B14F-4D97-AF65-F5344CB8AC3E}">
        <p14:creationId xmlns:p14="http://schemas.microsoft.com/office/powerpoint/2010/main" val="1899333144"/>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476250"/>
            <a:ext cx="10972800" cy="831850"/>
          </a:xfrm>
        </p:spPr>
        <p:txBody>
          <a:bodyPr/>
          <a:lstStyle/>
          <a:p>
            <a:r>
              <a:rPr lang="en-US"/>
              <a:t>Click to edit Master title style</a:t>
            </a:r>
            <a:endParaRPr lang="en-US" dirty="0"/>
          </a:p>
        </p:txBody>
      </p:sp>
      <p:sp>
        <p:nvSpPr>
          <p:cNvPr id="5" name="Rectangle 3"/>
          <p:cNvSpPr>
            <a:spLocks noGrp="1" noChangeArrowheads="1"/>
          </p:cNvSpPr>
          <p:nvPr>
            <p:ph idx="1"/>
          </p:nvPr>
        </p:nvSpPr>
        <p:spPr bwMode="auto">
          <a:xfrm>
            <a:off x="610263" y="1628776"/>
            <a:ext cx="10972800" cy="3946525"/>
          </a:xfrm>
          <a:prstGeom prst="rect">
            <a:avLst/>
          </a:prstGeom>
          <a:noFill/>
          <a:ln>
            <a:noFill/>
          </a:ln>
          <a:effectLst/>
          <a:extLst/>
        </p:spPr>
        <p:txBody>
          <a:bodyPr/>
          <a:lstStyle>
            <a:lvl1pPr marL="270000" indent="-270000">
              <a:buClr>
                <a:schemeClr val="tx2"/>
              </a:buClr>
              <a:buFont typeface="Arial" panose="020B0604020202020204" pitchFamily="34" charset="0"/>
              <a:buChar char="•"/>
              <a:defRPr>
                <a:solidFill>
                  <a:schemeClr val="tx1"/>
                </a:solidFill>
              </a:defRPr>
            </a:lvl1pPr>
            <a:lvl2pPr marL="540000" indent="-270000">
              <a:buFont typeface="Arial" panose="020B0604020202020204" pitchFamily="34" charset="0"/>
              <a:buChar char="•"/>
              <a:defRPr>
                <a:solidFill>
                  <a:schemeClr val="tx1"/>
                </a:solidFill>
              </a:defRPr>
            </a:lvl2pPr>
            <a:lvl3pPr marL="810000" indent="-270000">
              <a:lnSpc>
                <a:spcPts val="2200"/>
              </a:lnSpc>
              <a:buFont typeface="Arial" panose="020B0604020202020204" pitchFamily="34" charset="0"/>
              <a:buChar char="•"/>
              <a:defRPr sz="1800">
                <a:solidFill>
                  <a:schemeClr val="tx1"/>
                </a:solidFill>
              </a:defRPr>
            </a:lvl3pPr>
            <a:lvl4pPr marL="1080000" indent="-270000">
              <a:lnSpc>
                <a:spcPts val="2200"/>
              </a:lnSpc>
              <a:buFont typeface="Arial" panose="020B0604020202020204" pitchFamily="34" charset="0"/>
              <a:buChar char="•"/>
              <a:defRPr sz="1800">
                <a:solidFill>
                  <a:schemeClr val="tx1"/>
                </a:solidFill>
              </a:defRPr>
            </a:lvl4pPr>
            <a:lvl5pPr marL="1365750" indent="-285750">
              <a:lnSpc>
                <a:spcPts val="2200"/>
              </a:lnSpc>
              <a:buClr>
                <a:schemeClr val="tx2"/>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4"/>
          <p:cNvSpPr>
            <a:spLocks noGrp="1" noChangeArrowheads="1"/>
          </p:cNvSpPr>
          <p:nvPr>
            <p:ph type="sldNum" sz="quarter" idx="10"/>
          </p:nvPr>
        </p:nvSpPr>
        <p:spPr>
          <a:ln/>
        </p:spPr>
        <p:txBody>
          <a:bodyPr/>
          <a:lstStyle>
            <a:lvl1pPr>
              <a:defRPr/>
            </a:lvl1pPr>
          </a:lstStyle>
          <a:p>
            <a:pPr>
              <a:defRPr/>
            </a:pPr>
            <a:fld id="{33932FC1-F83D-4223-BCC6-34681F250449}" type="slidenum">
              <a:rPr lang="en-US"/>
              <a:pPr>
                <a:defRPr/>
              </a:pPr>
              <a:t>‹#›</a:t>
            </a:fld>
            <a:endParaRPr lang="en-US" dirty="0"/>
          </a:p>
        </p:txBody>
      </p:sp>
      <p:pic>
        <p:nvPicPr>
          <p:cNvPr id="7" name="Picture 106" descr="57% HMRCppt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99018" y="5764213"/>
            <a:ext cx="1030224" cy="633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Footer Placeholder 9"/>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p>
        </p:txBody>
      </p:sp>
    </p:spTree>
    <p:extLst>
      <p:ext uri="{BB962C8B-B14F-4D97-AF65-F5344CB8AC3E}">
        <p14:creationId xmlns:p14="http://schemas.microsoft.com/office/powerpoint/2010/main" val="2181829111"/>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_No logo">
    <p:spTree>
      <p:nvGrpSpPr>
        <p:cNvPr id="1" name=""/>
        <p:cNvGrpSpPr/>
        <p:nvPr/>
      </p:nvGrpSpPr>
      <p:grpSpPr>
        <a:xfrm>
          <a:off x="0" y="0"/>
          <a:ext cx="0" cy="0"/>
          <a:chOff x="0" y="0"/>
          <a:chExt cx="0" cy="0"/>
        </a:xfrm>
      </p:grpSpPr>
      <p:sp>
        <p:nvSpPr>
          <p:cNvPr id="4099" name="Rectangle 3"/>
          <p:cNvSpPr>
            <a:spLocks noGrp="1" noChangeArrowheads="1"/>
          </p:cNvSpPr>
          <p:nvPr>
            <p:ph type="ctrTitle"/>
          </p:nvPr>
        </p:nvSpPr>
        <p:spPr>
          <a:xfrm>
            <a:off x="624418" y="1988841"/>
            <a:ext cx="10943167" cy="1152823"/>
          </a:xfrm>
        </p:spPr>
        <p:txBody>
          <a:bodyPr anchor="b"/>
          <a:lstStyle>
            <a:lvl1pPr>
              <a:lnSpc>
                <a:spcPts val="3600"/>
              </a:lnSpc>
              <a:defRPr sz="3600">
                <a:solidFill>
                  <a:srgbClr val="008D8E"/>
                </a:solidFill>
              </a:defRPr>
            </a:lvl1pPr>
          </a:lstStyle>
          <a:p>
            <a:pPr lvl="0"/>
            <a:r>
              <a:rPr lang="en-GB" noProof="0" dirty="0"/>
              <a:t>Click to edit Master title style</a:t>
            </a:r>
            <a:endParaRPr lang="en-US" noProof="0" dirty="0"/>
          </a:p>
        </p:txBody>
      </p:sp>
      <p:sp>
        <p:nvSpPr>
          <p:cNvPr id="4100" name="Rectangle 4"/>
          <p:cNvSpPr>
            <a:spLocks noGrp="1" noChangeArrowheads="1"/>
          </p:cNvSpPr>
          <p:nvPr>
            <p:ph type="subTitle" idx="1"/>
          </p:nvPr>
        </p:nvSpPr>
        <p:spPr>
          <a:xfrm>
            <a:off x="624418" y="3429000"/>
            <a:ext cx="10943167" cy="1139110"/>
          </a:xfrm>
        </p:spPr>
        <p:txBody>
          <a:bodyPr/>
          <a:lstStyle>
            <a:lvl1pPr marL="0" indent="0">
              <a:buNone/>
              <a:defRPr>
                <a:solidFill>
                  <a:schemeClr val="tx1"/>
                </a:solidFill>
              </a:defRPr>
            </a:lvl1pPr>
          </a:lstStyle>
          <a:p>
            <a:pPr lvl="0"/>
            <a:r>
              <a:rPr lang="en-GB" noProof="0" dirty="0"/>
              <a:t>Click to edit Master subtitle style</a:t>
            </a:r>
            <a:endParaRPr lang="en-US" noProof="0" dirty="0"/>
          </a:p>
        </p:txBody>
      </p:sp>
      <p:sp>
        <p:nvSpPr>
          <p:cNvPr id="4" name="Rectangle 4"/>
          <p:cNvSpPr>
            <a:spLocks noGrp="1" noChangeArrowheads="1"/>
          </p:cNvSpPr>
          <p:nvPr>
            <p:ph type="sldNum" sz="quarter" idx="10"/>
          </p:nvPr>
        </p:nvSpPr>
        <p:spPr>
          <a:ln/>
        </p:spPr>
        <p:txBody>
          <a:bodyPr/>
          <a:lstStyle>
            <a:lvl1pPr>
              <a:defRPr/>
            </a:lvl1pPr>
          </a:lstStyle>
          <a:p>
            <a:pPr>
              <a:defRPr/>
            </a:pPr>
            <a:fld id="{66006EB2-E525-4B67-B5B1-EBBB5F8ECB1B}" type="slidenum">
              <a:rPr lang="en-US">
                <a:solidFill>
                  <a:srgbClr val="008D8E"/>
                </a:solidFill>
              </a:rPr>
              <a:pPr>
                <a:defRPr/>
              </a:pPr>
              <a:t>‹#›</a:t>
            </a:fld>
            <a:endParaRPr lang="en-US" dirty="0">
              <a:solidFill>
                <a:srgbClr val="008D8E"/>
              </a:solidFill>
            </a:endParaRPr>
          </a:p>
        </p:txBody>
      </p:sp>
      <p:sp>
        <p:nvSpPr>
          <p:cNvPr id="7" name="Footer Placeholder 6"/>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solidFill>
                <a:srgbClr val="3B3A3D"/>
              </a:solidFill>
            </a:endParaRPr>
          </a:p>
        </p:txBody>
      </p:sp>
    </p:spTree>
    <p:extLst>
      <p:ext uri="{BB962C8B-B14F-4D97-AF65-F5344CB8AC3E}">
        <p14:creationId xmlns:p14="http://schemas.microsoft.com/office/powerpoint/2010/main" val="3363724008"/>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_No logo">
    <p:spTree>
      <p:nvGrpSpPr>
        <p:cNvPr id="1" name=""/>
        <p:cNvGrpSpPr/>
        <p:nvPr/>
      </p:nvGrpSpPr>
      <p:grpSpPr>
        <a:xfrm>
          <a:off x="0" y="0"/>
          <a:ext cx="0" cy="0"/>
          <a:chOff x="0" y="0"/>
          <a:chExt cx="0" cy="0"/>
        </a:xfrm>
      </p:grpSpPr>
      <p:sp>
        <p:nvSpPr>
          <p:cNvPr id="2" name="Title 1"/>
          <p:cNvSpPr>
            <a:spLocks noGrp="1"/>
          </p:cNvSpPr>
          <p:nvPr>
            <p:ph type="title"/>
          </p:nvPr>
        </p:nvSpPr>
        <p:spPr>
          <a:xfrm>
            <a:off x="609600" y="476250"/>
            <a:ext cx="10972800" cy="831850"/>
          </a:xfrm>
        </p:spPr>
        <p:txBody>
          <a:bodyPr/>
          <a:lstStyle/>
          <a:p>
            <a:r>
              <a:rPr lang="en-GB"/>
              <a:t>Click to edit Master title style</a:t>
            </a:r>
            <a:endParaRPr lang="en-US" dirty="0"/>
          </a:p>
        </p:txBody>
      </p:sp>
      <p:sp>
        <p:nvSpPr>
          <p:cNvPr id="5" name="Rectangle 3"/>
          <p:cNvSpPr>
            <a:spLocks noGrp="1" noChangeArrowheads="1"/>
          </p:cNvSpPr>
          <p:nvPr>
            <p:ph idx="1"/>
          </p:nvPr>
        </p:nvSpPr>
        <p:spPr bwMode="auto">
          <a:xfrm>
            <a:off x="610263" y="1628776"/>
            <a:ext cx="10972800" cy="3946525"/>
          </a:xfrm>
          <a:prstGeom prst="rect">
            <a:avLst/>
          </a:prstGeom>
          <a:noFill/>
          <a:ln>
            <a:noFill/>
          </a:ln>
          <a:effectLst/>
          <a:extLst/>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Rectangle 4"/>
          <p:cNvSpPr>
            <a:spLocks noGrp="1" noChangeArrowheads="1"/>
          </p:cNvSpPr>
          <p:nvPr>
            <p:ph type="sldNum" sz="quarter" idx="10"/>
          </p:nvPr>
        </p:nvSpPr>
        <p:spPr>
          <a:ln/>
        </p:spPr>
        <p:txBody>
          <a:bodyPr/>
          <a:lstStyle>
            <a:lvl1pPr>
              <a:defRPr/>
            </a:lvl1pPr>
          </a:lstStyle>
          <a:p>
            <a:pPr>
              <a:defRPr/>
            </a:pPr>
            <a:fld id="{2ABCD67E-0851-4B42-9A08-9200C0B16A88}" type="slidenum">
              <a:rPr lang="en-US">
                <a:solidFill>
                  <a:srgbClr val="008D8E"/>
                </a:solidFill>
              </a:rPr>
              <a:pPr>
                <a:defRPr/>
              </a:pPr>
              <a:t>‹#›</a:t>
            </a:fld>
            <a:endParaRPr lang="en-US" dirty="0">
              <a:solidFill>
                <a:srgbClr val="008D8E"/>
              </a:solidFill>
            </a:endParaRPr>
          </a:p>
        </p:txBody>
      </p:sp>
      <p:sp>
        <p:nvSpPr>
          <p:cNvPr id="9" name="Footer Placeholder 8"/>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solidFill>
                <a:srgbClr val="3B3A3D"/>
              </a:solidFill>
            </a:endParaRPr>
          </a:p>
        </p:txBody>
      </p:sp>
    </p:spTree>
    <p:extLst>
      <p:ext uri="{BB962C8B-B14F-4D97-AF65-F5344CB8AC3E}">
        <p14:creationId xmlns:p14="http://schemas.microsoft.com/office/powerpoint/2010/main" val="3629666955"/>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wo Content_No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15" name="Content Placeholder 14"/>
          <p:cNvSpPr>
            <a:spLocks noGrp="1"/>
          </p:cNvSpPr>
          <p:nvPr>
            <p:ph sz="quarter" idx="11"/>
          </p:nvPr>
        </p:nvSpPr>
        <p:spPr>
          <a:xfrm>
            <a:off x="608807" y="1622724"/>
            <a:ext cx="5278967" cy="3887788"/>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7" name="Content Placeholder 16"/>
          <p:cNvSpPr>
            <a:spLocks noGrp="1"/>
          </p:cNvSpPr>
          <p:nvPr>
            <p:ph sz="quarter" idx="12"/>
          </p:nvPr>
        </p:nvSpPr>
        <p:spPr>
          <a:xfrm>
            <a:off x="6383867" y="1622724"/>
            <a:ext cx="5207000" cy="3887788"/>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 name="Rectangle 4"/>
          <p:cNvSpPr>
            <a:spLocks noGrp="1" noChangeArrowheads="1"/>
          </p:cNvSpPr>
          <p:nvPr>
            <p:ph type="sldNum" sz="quarter" idx="13"/>
          </p:nvPr>
        </p:nvSpPr>
        <p:spPr>
          <a:ln/>
        </p:spPr>
        <p:txBody>
          <a:bodyPr/>
          <a:lstStyle>
            <a:lvl1pPr>
              <a:defRPr/>
            </a:lvl1pPr>
          </a:lstStyle>
          <a:p>
            <a:pPr>
              <a:defRPr/>
            </a:pPr>
            <a:fld id="{F2E35BB7-8EEE-4652-9382-90B03E24A098}" type="slidenum">
              <a:rPr lang="en-US">
                <a:solidFill>
                  <a:srgbClr val="008D8E"/>
                </a:solidFill>
              </a:rPr>
              <a:pPr>
                <a:defRPr/>
              </a:pPr>
              <a:t>‹#›</a:t>
            </a:fld>
            <a:endParaRPr lang="en-US" dirty="0">
              <a:solidFill>
                <a:srgbClr val="008D8E"/>
              </a:solidFill>
            </a:endParaRPr>
          </a:p>
        </p:txBody>
      </p:sp>
      <p:sp>
        <p:nvSpPr>
          <p:cNvPr id="8" name="Footer Placeholder 7"/>
          <p:cNvSpPr>
            <a:spLocks noGrp="1"/>
          </p:cNvSpPr>
          <p:nvPr>
            <p:ph type="ftr" sz="quarter" idx="14"/>
          </p:nvPr>
        </p:nvSpPr>
        <p:spPr>
          <a:xfrm>
            <a:off x="4318000" y="6223000"/>
            <a:ext cx="6731000" cy="203200"/>
          </a:xfrm>
        </p:spPr>
        <p:txBody>
          <a:bodyPr/>
          <a:lstStyle>
            <a:lvl1pPr algn="r">
              <a:defRPr sz="900">
                <a:latin typeface="Arial" panose="020B0604020202020204" pitchFamily="34" charset="0"/>
              </a:defRPr>
            </a:lvl1pPr>
          </a:lstStyle>
          <a:p>
            <a:endParaRPr lang="en-GB">
              <a:solidFill>
                <a:srgbClr val="3B3A3D"/>
              </a:solidFill>
            </a:endParaRPr>
          </a:p>
        </p:txBody>
      </p:sp>
    </p:spTree>
    <p:extLst>
      <p:ext uri="{BB962C8B-B14F-4D97-AF65-F5344CB8AC3E}">
        <p14:creationId xmlns:p14="http://schemas.microsoft.com/office/powerpoint/2010/main" val="3436720110"/>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_No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Rectangle 4"/>
          <p:cNvSpPr>
            <a:spLocks noGrp="1" noChangeArrowheads="1"/>
          </p:cNvSpPr>
          <p:nvPr>
            <p:ph type="sldNum" sz="quarter" idx="10"/>
          </p:nvPr>
        </p:nvSpPr>
        <p:spPr>
          <a:ln/>
        </p:spPr>
        <p:txBody>
          <a:bodyPr/>
          <a:lstStyle>
            <a:lvl1pPr>
              <a:defRPr/>
            </a:lvl1pPr>
          </a:lstStyle>
          <a:p>
            <a:pPr>
              <a:defRPr/>
            </a:pPr>
            <a:fld id="{A5C5EF24-FC46-4845-97A8-78256FC6984A}" type="slidenum">
              <a:rPr lang="en-US">
                <a:solidFill>
                  <a:srgbClr val="008D8E"/>
                </a:solidFill>
              </a:rPr>
              <a:pPr>
                <a:defRPr/>
              </a:pPr>
              <a:t>‹#›</a:t>
            </a:fld>
            <a:endParaRPr lang="en-US" dirty="0">
              <a:solidFill>
                <a:srgbClr val="008D8E"/>
              </a:solidFill>
            </a:endParaRPr>
          </a:p>
        </p:txBody>
      </p:sp>
      <p:sp>
        <p:nvSpPr>
          <p:cNvPr id="8" name="Footer Placeholder 7"/>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solidFill>
                <a:srgbClr val="3B3A3D"/>
              </a:solidFill>
            </a:endParaRPr>
          </a:p>
        </p:txBody>
      </p:sp>
    </p:spTree>
    <p:extLst>
      <p:ext uri="{BB962C8B-B14F-4D97-AF65-F5344CB8AC3E}">
        <p14:creationId xmlns:p14="http://schemas.microsoft.com/office/powerpoint/2010/main" val="2867028319"/>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_No logo">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2576849B-7E0F-4AEC-8F5E-67013DB3818A}" type="slidenum">
              <a:rPr lang="en-US">
                <a:solidFill>
                  <a:srgbClr val="008D8E"/>
                </a:solidFill>
              </a:rPr>
              <a:pPr>
                <a:defRPr/>
              </a:pPr>
              <a:t>‹#›</a:t>
            </a:fld>
            <a:endParaRPr lang="en-US" dirty="0">
              <a:solidFill>
                <a:srgbClr val="008D8E"/>
              </a:solidFill>
            </a:endParaRPr>
          </a:p>
        </p:txBody>
      </p:sp>
      <p:sp>
        <p:nvSpPr>
          <p:cNvPr id="7" name="Footer Placeholder 6"/>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solidFill>
                <a:srgbClr val="3B3A3D"/>
              </a:solidFill>
            </a:endParaRPr>
          </a:p>
        </p:txBody>
      </p:sp>
    </p:spTree>
    <p:extLst>
      <p:ext uri="{BB962C8B-B14F-4D97-AF65-F5344CB8AC3E}">
        <p14:creationId xmlns:p14="http://schemas.microsoft.com/office/powerpoint/2010/main" val="3596321137"/>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8" descr="100% HMRCppt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417" y="476251"/>
            <a:ext cx="1810512" cy="1115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3"/>
          <p:cNvSpPr>
            <a:spLocks noGrp="1" noChangeArrowheads="1"/>
          </p:cNvSpPr>
          <p:nvPr>
            <p:ph type="ctrTitle"/>
          </p:nvPr>
        </p:nvSpPr>
        <p:spPr>
          <a:xfrm>
            <a:off x="624418" y="1988841"/>
            <a:ext cx="10943167" cy="1152823"/>
          </a:xfrm>
        </p:spPr>
        <p:txBody>
          <a:bodyPr anchor="b"/>
          <a:lstStyle>
            <a:lvl1pPr>
              <a:lnSpc>
                <a:spcPts val="3600"/>
              </a:lnSpc>
              <a:defRPr sz="4000">
                <a:solidFill>
                  <a:srgbClr val="008D8E"/>
                </a:solidFill>
              </a:defRPr>
            </a:lvl1pPr>
          </a:lstStyle>
          <a:p>
            <a:pPr lvl="0"/>
            <a:r>
              <a:rPr lang="en-US" noProof="0"/>
              <a:t>Click to edit Master title style</a:t>
            </a:r>
            <a:endParaRPr lang="en-US" noProof="0" dirty="0"/>
          </a:p>
        </p:txBody>
      </p:sp>
      <p:sp>
        <p:nvSpPr>
          <p:cNvPr id="4100" name="Rectangle 4"/>
          <p:cNvSpPr>
            <a:spLocks noGrp="1" noChangeArrowheads="1"/>
          </p:cNvSpPr>
          <p:nvPr>
            <p:ph type="subTitle" idx="1"/>
          </p:nvPr>
        </p:nvSpPr>
        <p:spPr>
          <a:xfrm>
            <a:off x="624418" y="3429000"/>
            <a:ext cx="10943167" cy="1139110"/>
          </a:xfrm>
        </p:spPr>
        <p:txBody>
          <a:bodyPr/>
          <a:lstStyle>
            <a:lvl1pPr marL="0" indent="0">
              <a:buFontTx/>
              <a:buNone/>
              <a:defRPr sz="2800">
                <a:solidFill>
                  <a:schemeClr val="tx1"/>
                </a:solidFill>
              </a:defRPr>
            </a:lvl1pPr>
          </a:lstStyle>
          <a:p>
            <a:pPr lvl="0"/>
            <a:r>
              <a:rPr lang="en-US" noProof="0"/>
              <a:t>Click to edit Master subtitle style</a:t>
            </a:r>
            <a:endParaRPr lang="en-US" noProof="0" dirty="0"/>
          </a:p>
        </p:txBody>
      </p:sp>
      <p:sp>
        <p:nvSpPr>
          <p:cNvPr id="5" name="Rectangle 4"/>
          <p:cNvSpPr>
            <a:spLocks noGrp="1" noChangeArrowheads="1"/>
          </p:cNvSpPr>
          <p:nvPr>
            <p:ph type="sldNum" sz="quarter" idx="10"/>
          </p:nvPr>
        </p:nvSpPr>
        <p:spPr/>
        <p:txBody>
          <a:bodyPr/>
          <a:lstStyle>
            <a:lvl1pPr algn="r" eaLnBrk="1" hangingPunct="1">
              <a:defRPr sz="900">
                <a:solidFill>
                  <a:schemeClr val="tx2"/>
                </a:solidFill>
              </a:defRPr>
            </a:lvl1pPr>
          </a:lstStyle>
          <a:p>
            <a:pPr>
              <a:defRPr/>
            </a:pPr>
            <a:fld id="{ED850FD3-804A-4B32-AE8C-41006A2A84F1}" type="slidenum">
              <a:rPr lang="en-US">
                <a:solidFill>
                  <a:srgbClr val="008D8E"/>
                </a:solidFill>
              </a:rPr>
              <a:pPr>
                <a:defRPr/>
              </a:pPr>
              <a:t>‹#›</a:t>
            </a:fld>
            <a:endParaRPr lang="en-US" dirty="0">
              <a:solidFill>
                <a:srgbClr val="008D8E"/>
              </a:solidFill>
            </a:endParaRPr>
          </a:p>
        </p:txBody>
      </p:sp>
      <p:sp>
        <p:nvSpPr>
          <p:cNvPr id="8" name="Footer Placeholder 7"/>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solidFill>
                <a:srgbClr val="3B3A3D"/>
              </a:solidFill>
            </a:endParaRPr>
          </a:p>
        </p:txBody>
      </p:sp>
    </p:spTree>
    <p:extLst>
      <p:ext uri="{BB962C8B-B14F-4D97-AF65-F5344CB8AC3E}">
        <p14:creationId xmlns:p14="http://schemas.microsoft.com/office/powerpoint/2010/main" val="3971423941"/>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476250"/>
            <a:ext cx="10972800" cy="831850"/>
          </a:xfrm>
        </p:spPr>
        <p:txBody>
          <a:bodyPr/>
          <a:lstStyle/>
          <a:p>
            <a:r>
              <a:rPr lang="en-US"/>
              <a:t>Click to edit Master title style</a:t>
            </a:r>
            <a:endParaRPr lang="en-US" dirty="0"/>
          </a:p>
        </p:txBody>
      </p:sp>
      <p:sp>
        <p:nvSpPr>
          <p:cNvPr id="5" name="Rectangle 3"/>
          <p:cNvSpPr>
            <a:spLocks noGrp="1" noChangeArrowheads="1"/>
          </p:cNvSpPr>
          <p:nvPr>
            <p:ph idx="1"/>
          </p:nvPr>
        </p:nvSpPr>
        <p:spPr bwMode="auto">
          <a:xfrm>
            <a:off x="610263" y="1628776"/>
            <a:ext cx="10972800" cy="3946525"/>
          </a:xfrm>
          <a:prstGeom prst="rect">
            <a:avLst/>
          </a:prstGeom>
          <a:noFill/>
          <a:ln>
            <a:noFill/>
          </a:ln>
          <a:effectLst/>
          <a:extLst/>
        </p:spPr>
        <p:txBody>
          <a:bodyPr/>
          <a:lstStyle>
            <a:lvl1pPr marL="270000" indent="-270000">
              <a:buClr>
                <a:schemeClr val="tx2"/>
              </a:buClr>
              <a:buFont typeface="Arial" panose="020B0604020202020204" pitchFamily="34" charset="0"/>
              <a:buChar char="•"/>
              <a:defRPr>
                <a:solidFill>
                  <a:schemeClr val="tx1"/>
                </a:solidFill>
              </a:defRPr>
            </a:lvl1pPr>
            <a:lvl2pPr marL="540000" indent="-270000">
              <a:buFont typeface="Arial" panose="020B0604020202020204" pitchFamily="34" charset="0"/>
              <a:buChar char="•"/>
              <a:defRPr>
                <a:solidFill>
                  <a:schemeClr val="tx1"/>
                </a:solidFill>
              </a:defRPr>
            </a:lvl2pPr>
            <a:lvl3pPr marL="810000" indent="-270000">
              <a:lnSpc>
                <a:spcPts val="2200"/>
              </a:lnSpc>
              <a:buFont typeface="Arial" panose="020B0604020202020204" pitchFamily="34" charset="0"/>
              <a:buChar char="•"/>
              <a:defRPr sz="1800">
                <a:solidFill>
                  <a:schemeClr val="tx1"/>
                </a:solidFill>
              </a:defRPr>
            </a:lvl3pPr>
            <a:lvl4pPr marL="1080000" indent="-270000">
              <a:lnSpc>
                <a:spcPts val="2200"/>
              </a:lnSpc>
              <a:buFont typeface="Arial" panose="020B0604020202020204" pitchFamily="34" charset="0"/>
              <a:buChar char="•"/>
              <a:defRPr sz="1800">
                <a:solidFill>
                  <a:schemeClr val="tx1"/>
                </a:solidFill>
              </a:defRPr>
            </a:lvl4pPr>
            <a:lvl5pPr marL="1365750" indent="-285750">
              <a:lnSpc>
                <a:spcPts val="2200"/>
              </a:lnSpc>
              <a:buClr>
                <a:schemeClr val="tx2"/>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4"/>
          <p:cNvSpPr>
            <a:spLocks noGrp="1" noChangeArrowheads="1"/>
          </p:cNvSpPr>
          <p:nvPr>
            <p:ph type="sldNum" sz="quarter" idx="10"/>
          </p:nvPr>
        </p:nvSpPr>
        <p:spPr>
          <a:ln/>
        </p:spPr>
        <p:txBody>
          <a:bodyPr/>
          <a:lstStyle>
            <a:lvl1pPr>
              <a:defRPr/>
            </a:lvl1pPr>
          </a:lstStyle>
          <a:p>
            <a:pPr>
              <a:defRPr/>
            </a:pPr>
            <a:fld id="{33932FC1-F83D-4223-BCC6-34681F250449}" type="slidenum">
              <a:rPr lang="en-US">
                <a:solidFill>
                  <a:srgbClr val="008D8E"/>
                </a:solidFill>
              </a:rPr>
              <a:pPr>
                <a:defRPr/>
              </a:pPr>
              <a:t>‹#›</a:t>
            </a:fld>
            <a:endParaRPr lang="en-US" dirty="0">
              <a:solidFill>
                <a:srgbClr val="008D8E"/>
              </a:solidFill>
            </a:endParaRPr>
          </a:p>
        </p:txBody>
      </p:sp>
      <p:pic>
        <p:nvPicPr>
          <p:cNvPr id="7" name="Picture 106" descr="57% HMRCppt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99018" y="5764213"/>
            <a:ext cx="1030224" cy="633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Footer Placeholder 9"/>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solidFill>
                <a:srgbClr val="3B3A3D"/>
              </a:solidFill>
            </a:endParaRPr>
          </a:p>
        </p:txBody>
      </p:sp>
    </p:spTree>
    <p:extLst>
      <p:ext uri="{BB962C8B-B14F-4D97-AF65-F5344CB8AC3E}">
        <p14:creationId xmlns:p14="http://schemas.microsoft.com/office/powerpoint/2010/main" val="2987162169"/>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5" name="Content Placeholder 14"/>
          <p:cNvSpPr>
            <a:spLocks noGrp="1"/>
          </p:cNvSpPr>
          <p:nvPr>
            <p:ph sz="quarter" idx="11"/>
          </p:nvPr>
        </p:nvSpPr>
        <p:spPr>
          <a:xfrm>
            <a:off x="608807" y="1622724"/>
            <a:ext cx="5278967" cy="38877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16"/>
          <p:cNvSpPr>
            <a:spLocks noGrp="1"/>
          </p:cNvSpPr>
          <p:nvPr>
            <p:ph sz="quarter" idx="12"/>
          </p:nvPr>
        </p:nvSpPr>
        <p:spPr>
          <a:xfrm>
            <a:off x="6383867" y="1622724"/>
            <a:ext cx="5207000" cy="38877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p:cNvSpPr>
            <a:spLocks noGrp="1" noChangeArrowheads="1"/>
          </p:cNvSpPr>
          <p:nvPr>
            <p:ph type="sldNum" sz="quarter" idx="13"/>
          </p:nvPr>
        </p:nvSpPr>
        <p:spPr>
          <a:ln/>
        </p:spPr>
        <p:txBody>
          <a:bodyPr/>
          <a:lstStyle>
            <a:lvl1pPr>
              <a:defRPr/>
            </a:lvl1pPr>
          </a:lstStyle>
          <a:p>
            <a:pPr>
              <a:defRPr/>
            </a:pPr>
            <a:fld id="{FB0D2D2A-67A7-43CA-916C-678582CB36A5}" type="slidenum">
              <a:rPr lang="en-US">
                <a:solidFill>
                  <a:srgbClr val="008D8E"/>
                </a:solidFill>
              </a:rPr>
              <a:pPr>
                <a:defRPr/>
              </a:pPr>
              <a:t>‹#›</a:t>
            </a:fld>
            <a:endParaRPr lang="en-US" dirty="0">
              <a:solidFill>
                <a:srgbClr val="008D8E"/>
              </a:solidFill>
            </a:endParaRPr>
          </a:p>
        </p:txBody>
      </p:sp>
      <p:pic>
        <p:nvPicPr>
          <p:cNvPr id="8" name="Picture 106" descr="57% HMRCppt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99018" y="5764213"/>
            <a:ext cx="1030224" cy="633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Footer Placeholder 8"/>
          <p:cNvSpPr>
            <a:spLocks noGrp="1"/>
          </p:cNvSpPr>
          <p:nvPr>
            <p:ph type="ftr" sz="quarter" idx="14"/>
          </p:nvPr>
        </p:nvSpPr>
        <p:spPr>
          <a:xfrm>
            <a:off x="4318000" y="6223000"/>
            <a:ext cx="6731000" cy="203200"/>
          </a:xfrm>
        </p:spPr>
        <p:txBody>
          <a:bodyPr/>
          <a:lstStyle>
            <a:lvl1pPr algn="r">
              <a:defRPr sz="900">
                <a:latin typeface="Arial" panose="020B0604020202020204" pitchFamily="34" charset="0"/>
              </a:defRPr>
            </a:lvl1pPr>
          </a:lstStyle>
          <a:p>
            <a:endParaRPr lang="en-GB">
              <a:solidFill>
                <a:srgbClr val="3B3A3D"/>
              </a:solidFill>
            </a:endParaRPr>
          </a:p>
        </p:txBody>
      </p:sp>
    </p:spTree>
    <p:extLst>
      <p:ext uri="{BB962C8B-B14F-4D97-AF65-F5344CB8AC3E}">
        <p14:creationId xmlns:p14="http://schemas.microsoft.com/office/powerpoint/2010/main" val="2104821029"/>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Rectangle 4"/>
          <p:cNvSpPr>
            <a:spLocks noGrp="1" noChangeArrowheads="1"/>
          </p:cNvSpPr>
          <p:nvPr>
            <p:ph type="sldNum" sz="quarter" idx="10"/>
          </p:nvPr>
        </p:nvSpPr>
        <p:spPr>
          <a:ln/>
        </p:spPr>
        <p:txBody>
          <a:bodyPr/>
          <a:lstStyle>
            <a:lvl1pPr>
              <a:defRPr/>
            </a:lvl1pPr>
          </a:lstStyle>
          <a:p>
            <a:pPr>
              <a:defRPr/>
            </a:pPr>
            <a:fld id="{ACE97B3A-1F64-4EFF-ABCA-E9A830ED5156}" type="slidenum">
              <a:rPr lang="en-US">
                <a:solidFill>
                  <a:srgbClr val="008D8E"/>
                </a:solidFill>
              </a:rPr>
              <a:pPr>
                <a:defRPr/>
              </a:pPr>
              <a:t>‹#›</a:t>
            </a:fld>
            <a:endParaRPr lang="en-US" dirty="0">
              <a:solidFill>
                <a:srgbClr val="008D8E"/>
              </a:solidFill>
            </a:endParaRPr>
          </a:p>
        </p:txBody>
      </p:sp>
      <p:pic>
        <p:nvPicPr>
          <p:cNvPr id="6" name="Picture 106" descr="57% HMRCppt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99018" y="5764213"/>
            <a:ext cx="1030224" cy="633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Footer Placeholder 8"/>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solidFill>
                <a:srgbClr val="3B3A3D"/>
              </a:solidFill>
            </a:endParaRPr>
          </a:p>
        </p:txBody>
      </p:sp>
    </p:spTree>
    <p:extLst>
      <p:ext uri="{BB962C8B-B14F-4D97-AF65-F5344CB8AC3E}">
        <p14:creationId xmlns:p14="http://schemas.microsoft.com/office/powerpoint/2010/main" val="2038707087"/>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9D7DA79E-9E42-4EB7-B9D0-17D95B0749E5}" type="slidenum">
              <a:rPr lang="en-US">
                <a:solidFill>
                  <a:srgbClr val="008D8E"/>
                </a:solidFill>
              </a:rPr>
              <a:pPr>
                <a:defRPr/>
              </a:pPr>
              <a:t>‹#›</a:t>
            </a:fld>
            <a:endParaRPr lang="en-US" dirty="0">
              <a:solidFill>
                <a:srgbClr val="008D8E"/>
              </a:solidFill>
            </a:endParaRPr>
          </a:p>
        </p:txBody>
      </p:sp>
      <p:pic>
        <p:nvPicPr>
          <p:cNvPr id="5" name="Picture 106" descr="57% HMRCppt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99018" y="5764213"/>
            <a:ext cx="1030224" cy="633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Footer Placeholder 7"/>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solidFill>
                <a:srgbClr val="3B3A3D"/>
              </a:solidFill>
            </a:endParaRPr>
          </a:p>
        </p:txBody>
      </p:sp>
    </p:spTree>
    <p:extLst>
      <p:ext uri="{BB962C8B-B14F-4D97-AF65-F5344CB8AC3E}">
        <p14:creationId xmlns:p14="http://schemas.microsoft.com/office/powerpoint/2010/main" val="1838791744"/>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5" name="Content Placeholder 14"/>
          <p:cNvSpPr>
            <a:spLocks noGrp="1"/>
          </p:cNvSpPr>
          <p:nvPr>
            <p:ph sz="quarter" idx="11"/>
          </p:nvPr>
        </p:nvSpPr>
        <p:spPr>
          <a:xfrm>
            <a:off x="608807" y="1622724"/>
            <a:ext cx="5278967" cy="38877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16"/>
          <p:cNvSpPr>
            <a:spLocks noGrp="1"/>
          </p:cNvSpPr>
          <p:nvPr>
            <p:ph sz="quarter" idx="12"/>
          </p:nvPr>
        </p:nvSpPr>
        <p:spPr>
          <a:xfrm>
            <a:off x="6383867" y="1622724"/>
            <a:ext cx="5207000" cy="38877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p:cNvSpPr>
            <a:spLocks noGrp="1" noChangeArrowheads="1"/>
          </p:cNvSpPr>
          <p:nvPr>
            <p:ph type="sldNum" sz="quarter" idx="13"/>
          </p:nvPr>
        </p:nvSpPr>
        <p:spPr>
          <a:ln/>
        </p:spPr>
        <p:txBody>
          <a:bodyPr/>
          <a:lstStyle>
            <a:lvl1pPr>
              <a:defRPr/>
            </a:lvl1pPr>
          </a:lstStyle>
          <a:p>
            <a:pPr>
              <a:defRPr/>
            </a:pPr>
            <a:fld id="{FB0D2D2A-67A7-43CA-916C-678582CB36A5}" type="slidenum">
              <a:rPr lang="en-US"/>
              <a:pPr>
                <a:defRPr/>
              </a:pPr>
              <a:t>‹#›</a:t>
            </a:fld>
            <a:endParaRPr lang="en-US" dirty="0"/>
          </a:p>
        </p:txBody>
      </p:sp>
      <p:pic>
        <p:nvPicPr>
          <p:cNvPr id="8" name="Picture 106" descr="57% HMRCppt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99018" y="5764213"/>
            <a:ext cx="1030224" cy="633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Footer Placeholder 8"/>
          <p:cNvSpPr>
            <a:spLocks noGrp="1"/>
          </p:cNvSpPr>
          <p:nvPr>
            <p:ph type="ftr" sz="quarter" idx="14"/>
          </p:nvPr>
        </p:nvSpPr>
        <p:spPr>
          <a:xfrm>
            <a:off x="4318000" y="6223000"/>
            <a:ext cx="6731000" cy="203200"/>
          </a:xfrm>
        </p:spPr>
        <p:txBody>
          <a:bodyPr/>
          <a:lstStyle>
            <a:lvl1pPr algn="r">
              <a:defRPr sz="900">
                <a:latin typeface="Arial" panose="020B0604020202020204" pitchFamily="34" charset="0"/>
              </a:defRPr>
            </a:lvl1pPr>
          </a:lstStyle>
          <a:p>
            <a:endParaRPr lang="en-GB"/>
          </a:p>
        </p:txBody>
      </p:sp>
    </p:spTree>
    <p:extLst>
      <p:ext uri="{BB962C8B-B14F-4D97-AF65-F5344CB8AC3E}">
        <p14:creationId xmlns:p14="http://schemas.microsoft.com/office/powerpoint/2010/main" val="2257768170"/>
      </p:ext>
    </p:extLst>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Break_HMRC Green">
    <p:bg>
      <p:bgPr>
        <a:solidFill>
          <a:schemeClr val="tx2"/>
        </a:solidFill>
        <a:effectLst/>
      </p:bgPr>
    </p:bg>
    <p:spTree>
      <p:nvGrpSpPr>
        <p:cNvPr id="1" name=""/>
        <p:cNvGrpSpPr/>
        <p:nvPr/>
      </p:nvGrpSpPr>
      <p:grpSpPr>
        <a:xfrm>
          <a:off x="0" y="0"/>
          <a:ext cx="0" cy="0"/>
          <a:chOff x="0" y="0"/>
          <a:chExt cx="0" cy="0"/>
        </a:xfrm>
      </p:grpSpPr>
      <p:sp>
        <p:nvSpPr>
          <p:cNvPr id="4099" name="Rectangle 3"/>
          <p:cNvSpPr>
            <a:spLocks noGrp="1" noChangeArrowheads="1"/>
          </p:cNvSpPr>
          <p:nvPr>
            <p:ph type="ctrTitle"/>
          </p:nvPr>
        </p:nvSpPr>
        <p:spPr>
          <a:xfrm>
            <a:off x="624418" y="1988841"/>
            <a:ext cx="10943167" cy="1152823"/>
          </a:xfrm>
        </p:spPr>
        <p:txBody>
          <a:bodyPr anchor="b"/>
          <a:lstStyle>
            <a:lvl1pPr>
              <a:lnSpc>
                <a:spcPts val="3600"/>
              </a:lnSpc>
              <a:defRPr sz="3600">
                <a:solidFill>
                  <a:schemeClr val="bg1"/>
                </a:solidFill>
              </a:defRPr>
            </a:lvl1pPr>
          </a:lstStyle>
          <a:p>
            <a:pPr lvl="0"/>
            <a:r>
              <a:rPr lang="en-GB" noProof="0" dirty="0"/>
              <a:t>Click to edit Master title style</a:t>
            </a:r>
            <a:endParaRPr lang="en-US" noProof="0" dirty="0"/>
          </a:p>
        </p:txBody>
      </p:sp>
      <p:sp>
        <p:nvSpPr>
          <p:cNvPr id="4100" name="Rectangle 4"/>
          <p:cNvSpPr>
            <a:spLocks noGrp="1" noChangeArrowheads="1"/>
          </p:cNvSpPr>
          <p:nvPr>
            <p:ph type="subTitle" idx="1"/>
          </p:nvPr>
        </p:nvSpPr>
        <p:spPr>
          <a:xfrm>
            <a:off x="624418" y="3429000"/>
            <a:ext cx="10943167" cy="1139110"/>
          </a:xfrm>
        </p:spPr>
        <p:txBody>
          <a:bodyPr/>
          <a:lstStyle>
            <a:lvl1pPr>
              <a:defRPr sz="2400">
                <a:solidFill>
                  <a:schemeClr val="bg1"/>
                </a:solidFill>
              </a:defRPr>
            </a:lvl1pPr>
          </a:lstStyle>
          <a:p>
            <a:pPr lvl="0"/>
            <a:r>
              <a:rPr lang="en-GB" noProof="0" dirty="0"/>
              <a:t>Click to edit Master subtitle style</a:t>
            </a:r>
            <a:endParaRPr lang="en-US" noProof="0" dirty="0"/>
          </a:p>
        </p:txBody>
      </p:sp>
      <p:sp>
        <p:nvSpPr>
          <p:cNvPr id="4" name="Rectangle 4"/>
          <p:cNvSpPr>
            <a:spLocks noGrp="1" noChangeArrowheads="1"/>
          </p:cNvSpPr>
          <p:nvPr>
            <p:ph type="sldNum" sz="quarter" idx="10"/>
          </p:nvPr>
        </p:nvSpPr>
        <p:spPr/>
        <p:txBody>
          <a:bodyPr/>
          <a:lstStyle>
            <a:lvl1pPr algn="r" eaLnBrk="1" hangingPunct="1">
              <a:defRPr sz="900" smtClean="0">
                <a:solidFill>
                  <a:schemeClr val="bg1"/>
                </a:solidFill>
              </a:defRPr>
            </a:lvl1pPr>
          </a:lstStyle>
          <a:p>
            <a:pPr>
              <a:defRPr/>
            </a:pPr>
            <a:fld id="{0E4F1410-FC99-4619-81AC-27B8BCD5D096}" type="slidenum">
              <a:rPr lang="en-US">
                <a:solidFill>
                  <a:srgbClr val="FFFFFF"/>
                </a:solidFill>
              </a:rPr>
              <a:pPr>
                <a:defRPr/>
              </a:pPr>
              <a:t>‹#›</a:t>
            </a:fld>
            <a:endParaRPr lang="en-US" dirty="0">
              <a:solidFill>
                <a:srgbClr val="FFFFFF"/>
              </a:solidFill>
            </a:endParaRPr>
          </a:p>
        </p:txBody>
      </p:sp>
      <p:sp>
        <p:nvSpPr>
          <p:cNvPr id="6" name="Footer Placeholder 5"/>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solidFill>
                <a:srgbClr val="3B3A3D"/>
              </a:solidFill>
            </a:endParaRPr>
          </a:p>
        </p:txBody>
      </p:sp>
    </p:spTree>
    <p:extLst>
      <p:ext uri="{BB962C8B-B14F-4D97-AF65-F5344CB8AC3E}">
        <p14:creationId xmlns:p14="http://schemas.microsoft.com/office/powerpoint/2010/main" val="3755289338"/>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title" preserve="1">
  <p:cSld name="Break_Pantone 668">
    <p:bg>
      <p:bgPr>
        <a:solidFill>
          <a:schemeClr val="accent3"/>
        </a:solidFill>
        <a:effectLst/>
      </p:bgPr>
    </p:bg>
    <p:spTree>
      <p:nvGrpSpPr>
        <p:cNvPr id="1" name=""/>
        <p:cNvGrpSpPr/>
        <p:nvPr/>
      </p:nvGrpSpPr>
      <p:grpSpPr>
        <a:xfrm>
          <a:off x="0" y="0"/>
          <a:ext cx="0" cy="0"/>
          <a:chOff x="0" y="0"/>
          <a:chExt cx="0" cy="0"/>
        </a:xfrm>
      </p:grpSpPr>
      <p:sp>
        <p:nvSpPr>
          <p:cNvPr id="4099" name="Rectangle 3"/>
          <p:cNvSpPr>
            <a:spLocks noGrp="1" noChangeArrowheads="1"/>
          </p:cNvSpPr>
          <p:nvPr>
            <p:ph type="ctrTitle"/>
          </p:nvPr>
        </p:nvSpPr>
        <p:spPr>
          <a:xfrm>
            <a:off x="624418" y="1988841"/>
            <a:ext cx="10943167" cy="1152823"/>
          </a:xfrm>
        </p:spPr>
        <p:txBody>
          <a:bodyPr anchor="b"/>
          <a:lstStyle>
            <a:lvl1pPr>
              <a:lnSpc>
                <a:spcPts val="3600"/>
              </a:lnSpc>
              <a:defRPr sz="3600">
                <a:solidFill>
                  <a:schemeClr val="bg1"/>
                </a:solidFill>
              </a:defRPr>
            </a:lvl1pPr>
          </a:lstStyle>
          <a:p>
            <a:pPr lvl="0"/>
            <a:r>
              <a:rPr lang="en-GB" noProof="0" dirty="0"/>
              <a:t>Click to edit Master title style</a:t>
            </a:r>
            <a:endParaRPr lang="en-US" noProof="0" dirty="0"/>
          </a:p>
        </p:txBody>
      </p:sp>
      <p:sp>
        <p:nvSpPr>
          <p:cNvPr id="4100" name="Rectangle 4"/>
          <p:cNvSpPr>
            <a:spLocks noGrp="1" noChangeArrowheads="1"/>
          </p:cNvSpPr>
          <p:nvPr>
            <p:ph type="subTitle" idx="1"/>
          </p:nvPr>
        </p:nvSpPr>
        <p:spPr>
          <a:xfrm>
            <a:off x="624418" y="3429000"/>
            <a:ext cx="10943167" cy="1139110"/>
          </a:xfrm>
        </p:spPr>
        <p:txBody>
          <a:bodyPr/>
          <a:lstStyle>
            <a:lvl1pPr>
              <a:defRPr sz="2400">
                <a:solidFill>
                  <a:schemeClr val="bg1"/>
                </a:solidFill>
              </a:defRPr>
            </a:lvl1pPr>
          </a:lstStyle>
          <a:p>
            <a:pPr lvl="0"/>
            <a:r>
              <a:rPr lang="en-GB" noProof="0" dirty="0"/>
              <a:t>Click to edit Master subtitle style</a:t>
            </a:r>
            <a:endParaRPr lang="en-US" noProof="0" dirty="0"/>
          </a:p>
        </p:txBody>
      </p:sp>
      <p:sp>
        <p:nvSpPr>
          <p:cNvPr id="4" name="Rectangle 4"/>
          <p:cNvSpPr>
            <a:spLocks noGrp="1" noChangeArrowheads="1"/>
          </p:cNvSpPr>
          <p:nvPr>
            <p:ph type="sldNum" sz="quarter" idx="10"/>
          </p:nvPr>
        </p:nvSpPr>
        <p:spPr/>
        <p:txBody>
          <a:bodyPr/>
          <a:lstStyle>
            <a:lvl1pPr algn="r" eaLnBrk="1" hangingPunct="1">
              <a:defRPr sz="900" smtClean="0">
                <a:solidFill>
                  <a:schemeClr val="bg1"/>
                </a:solidFill>
              </a:defRPr>
            </a:lvl1pPr>
          </a:lstStyle>
          <a:p>
            <a:pPr>
              <a:defRPr/>
            </a:pPr>
            <a:fld id="{20D84BFA-D7F4-4200-ADAC-6B1A2058767E}" type="slidenum">
              <a:rPr lang="en-US">
                <a:solidFill>
                  <a:srgbClr val="FFFFFF"/>
                </a:solidFill>
              </a:rPr>
              <a:pPr>
                <a:defRPr/>
              </a:pPr>
              <a:t>‹#›</a:t>
            </a:fld>
            <a:endParaRPr lang="en-US" dirty="0">
              <a:solidFill>
                <a:srgbClr val="FFFFFF"/>
              </a:solidFill>
            </a:endParaRPr>
          </a:p>
        </p:txBody>
      </p:sp>
      <p:sp>
        <p:nvSpPr>
          <p:cNvPr id="6" name="Footer Placeholder 5"/>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solidFill>
                <a:srgbClr val="3B3A3D"/>
              </a:solidFill>
            </a:endParaRPr>
          </a:p>
        </p:txBody>
      </p:sp>
    </p:spTree>
    <p:extLst>
      <p:ext uri="{BB962C8B-B14F-4D97-AF65-F5344CB8AC3E}">
        <p14:creationId xmlns:p14="http://schemas.microsoft.com/office/powerpoint/2010/main" val="93329012"/>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Break_Pantone 1807">
    <p:bg>
      <p:bgPr>
        <a:solidFill>
          <a:schemeClr val="accent1"/>
        </a:solidFill>
        <a:effectLst/>
      </p:bgPr>
    </p:bg>
    <p:spTree>
      <p:nvGrpSpPr>
        <p:cNvPr id="1" name=""/>
        <p:cNvGrpSpPr/>
        <p:nvPr/>
      </p:nvGrpSpPr>
      <p:grpSpPr>
        <a:xfrm>
          <a:off x="0" y="0"/>
          <a:ext cx="0" cy="0"/>
          <a:chOff x="0" y="0"/>
          <a:chExt cx="0" cy="0"/>
        </a:xfrm>
      </p:grpSpPr>
      <p:sp>
        <p:nvSpPr>
          <p:cNvPr id="4099" name="Rectangle 3"/>
          <p:cNvSpPr>
            <a:spLocks noGrp="1" noChangeArrowheads="1"/>
          </p:cNvSpPr>
          <p:nvPr>
            <p:ph type="ctrTitle"/>
          </p:nvPr>
        </p:nvSpPr>
        <p:spPr>
          <a:xfrm>
            <a:off x="624418" y="1988841"/>
            <a:ext cx="10943167" cy="1152823"/>
          </a:xfrm>
        </p:spPr>
        <p:txBody>
          <a:bodyPr anchor="b"/>
          <a:lstStyle>
            <a:lvl1pPr>
              <a:lnSpc>
                <a:spcPts val="3600"/>
              </a:lnSpc>
              <a:defRPr sz="3600">
                <a:solidFill>
                  <a:schemeClr val="bg1"/>
                </a:solidFill>
              </a:defRPr>
            </a:lvl1pPr>
          </a:lstStyle>
          <a:p>
            <a:pPr lvl="0"/>
            <a:r>
              <a:rPr lang="en-GB" noProof="0" dirty="0"/>
              <a:t>Click to edit Master title style</a:t>
            </a:r>
            <a:endParaRPr lang="en-US" noProof="0" dirty="0"/>
          </a:p>
        </p:txBody>
      </p:sp>
      <p:sp>
        <p:nvSpPr>
          <p:cNvPr id="4100" name="Rectangle 4"/>
          <p:cNvSpPr>
            <a:spLocks noGrp="1" noChangeArrowheads="1"/>
          </p:cNvSpPr>
          <p:nvPr>
            <p:ph type="subTitle" idx="1"/>
          </p:nvPr>
        </p:nvSpPr>
        <p:spPr>
          <a:xfrm>
            <a:off x="624418" y="3429000"/>
            <a:ext cx="10943167" cy="1139110"/>
          </a:xfrm>
        </p:spPr>
        <p:txBody>
          <a:bodyPr/>
          <a:lstStyle>
            <a:lvl1pPr>
              <a:defRPr>
                <a:solidFill>
                  <a:schemeClr val="bg1"/>
                </a:solidFill>
              </a:defRPr>
            </a:lvl1pPr>
          </a:lstStyle>
          <a:p>
            <a:pPr lvl="0"/>
            <a:r>
              <a:rPr lang="en-GB" noProof="0" dirty="0"/>
              <a:t>Click to edit Master subtitle style</a:t>
            </a:r>
            <a:endParaRPr lang="en-US" noProof="0" dirty="0"/>
          </a:p>
        </p:txBody>
      </p:sp>
      <p:sp>
        <p:nvSpPr>
          <p:cNvPr id="4" name="Rectangle 4"/>
          <p:cNvSpPr>
            <a:spLocks noGrp="1" noChangeArrowheads="1"/>
          </p:cNvSpPr>
          <p:nvPr>
            <p:ph type="sldNum" sz="quarter" idx="10"/>
          </p:nvPr>
        </p:nvSpPr>
        <p:spPr/>
        <p:txBody>
          <a:bodyPr/>
          <a:lstStyle>
            <a:lvl1pPr algn="r" eaLnBrk="1" hangingPunct="1">
              <a:defRPr sz="900" smtClean="0">
                <a:solidFill>
                  <a:schemeClr val="bg1"/>
                </a:solidFill>
              </a:defRPr>
            </a:lvl1pPr>
          </a:lstStyle>
          <a:p>
            <a:pPr>
              <a:defRPr/>
            </a:pPr>
            <a:fld id="{9A703C34-9DC1-4D87-B0F1-3016CEA2B2C9}" type="slidenum">
              <a:rPr lang="en-US">
                <a:solidFill>
                  <a:srgbClr val="FFFFFF"/>
                </a:solidFill>
              </a:rPr>
              <a:pPr>
                <a:defRPr/>
              </a:pPr>
              <a:t>‹#›</a:t>
            </a:fld>
            <a:endParaRPr lang="en-US" dirty="0">
              <a:solidFill>
                <a:srgbClr val="FFFFFF"/>
              </a:solidFill>
            </a:endParaRPr>
          </a:p>
        </p:txBody>
      </p:sp>
      <p:sp>
        <p:nvSpPr>
          <p:cNvPr id="6" name="Footer Placeholder 5"/>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solidFill>
                <a:srgbClr val="3B3A3D"/>
              </a:solidFill>
            </a:endParaRPr>
          </a:p>
        </p:txBody>
      </p:sp>
    </p:spTree>
    <p:extLst>
      <p:ext uri="{BB962C8B-B14F-4D97-AF65-F5344CB8AC3E}">
        <p14:creationId xmlns:p14="http://schemas.microsoft.com/office/powerpoint/2010/main" val="2885736251"/>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Break_Pantone 371">
    <p:bg>
      <p:bgPr>
        <a:solidFill>
          <a:schemeClr val="bg2"/>
        </a:solidFill>
        <a:effectLst/>
      </p:bgPr>
    </p:bg>
    <p:spTree>
      <p:nvGrpSpPr>
        <p:cNvPr id="1" name=""/>
        <p:cNvGrpSpPr/>
        <p:nvPr/>
      </p:nvGrpSpPr>
      <p:grpSpPr>
        <a:xfrm>
          <a:off x="0" y="0"/>
          <a:ext cx="0" cy="0"/>
          <a:chOff x="0" y="0"/>
          <a:chExt cx="0" cy="0"/>
        </a:xfrm>
      </p:grpSpPr>
      <p:sp>
        <p:nvSpPr>
          <p:cNvPr id="4099" name="Rectangle 3"/>
          <p:cNvSpPr>
            <a:spLocks noGrp="1" noChangeArrowheads="1"/>
          </p:cNvSpPr>
          <p:nvPr>
            <p:ph type="ctrTitle"/>
          </p:nvPr>
        </p:nvSpPr>
        <p:spPr>
          <a:xfrm>
            <a:off x="624418" y="1988841"/>
            <a:ext cx="10943167" cy="1152823"/>
          </a:xfrm>
        </p:spPr>
        <p:txBody>
          <a:bodyPr anchor="b"/>
          <a:lstStyle>
            <a:lvl1pPr>
              <a:lnSpc>
                <a:spcPts val="3600"/>
              </a:lnSpc>
              <a:defRPr sz="3600">
                <a:solidFill>
                  <a:schemeClr val="bg1"/>
                </a:solidFill>
              </a:defRPr>
            </a:lvl1pPr>
          </a:lstStyle>
          <a:p>
            <a:pPr lvl="0"/>
            <a:r>
              <a:rPr lang="en-GB" noProof="0" dirty="0"/>
              <a:t>Click to edit Master title style</a:t>
            </a:r>
            <a:endParaRPr lang="en-US" noProof="0" dirty="0"/>
          </a:p>
        </p:txBody>
      </p:sp>
      <p:sp>
        <p:nvSpPr>
          <p:cNvPr id="4100" name="Rectangle 4"/>
          <p:cNvSpPr>
            <a:spLocks noGrp="1" noChangeArrowheads="1"/>
          </p:cNvSpPr>
          <p:nvPr>
            <p:ph type="subTitle" idx="1"/>
          </p:nvPr>
        </p:nvSpPr>
        <p:spPr>
          <a:xfrm>
            <a:off x="624418" y="3429000"/>
            <a:ext cx="10943167" cy="1139110"/>
          </a:xfrm>
        </p:spPr>
        <p:txBody>
          <a:bodyPr/>
          <a:lstStyle>
            <a:lvl1pPr>
              <a:defRPr>
                <a:solidFill>
                  <a:schemeClr val="bg1"/>
                </a:solidFill>
              </a:defRPr>
            </a:lvl1pPr>
          </a:lstStyle>
          <a:p>
            <a:pPr lvl="0"/>
            <a:r>
              <a:rPr lang="en-GB" noProof="0" dirty="0"/>
              <a:t>Click to edit Master subtitle style</a:t>
            </a:r>
            <a:endParaRPr lang="en-US" noProof="0" dirty="0"/>
          </a:p>
        </p:txBody>
      </p:sp>
      <p:sp>
        <p:nvSpPr>
          <p:cNvPr id="4" name="Rectangle 4"/>
          <p:cNvSpPr>
            <a:spLocks noGrp="1" noChangeArrowheads="1"/>
          </p:cNvSpPr>
          <p:nvPr>
            <p:ph type="sldNum" sz="quarter" idx="10"/>
          </p:nvPr>
        </p:nvSpPr>
        <p:spPr/>
        <p:txBody>
          <a:bodyPr/>
          <a:lstStyle>
            <a:lvl1pPr algn="r" eaLnBrk="1" hangingPunct="1">
              <a:defRPr sz="900" smtClean="0">
                <a:solidFill>
                  <a:schemeClr val="bg1"/>
                </a:solidFill>
              </a:defRPr>
            </a:lvl1pPr>
          </a:lstStyle>
          <a:p>
            <a:pPr>
              <a:defRPr/>
            </a:pPr>
            <a:fld id="{FB7DE0F2-F6A0-4571-A5B1-7E7F81412C9B}" type="slidenum">
              <a:rPr lang="en-US">
                <a:solidFill>
                  <a:srgbClr val="FFFFFF"/>
                </a:solidFill>
              </a:rPr>
              <a:pPr>
                <a:defRPr/>
              </a:pPr>
              <a:t>‹#›</a:t>
            </a:fld>
            <a:endParaRPr lang="en-US" dirty="0">
              <a:solidFill>
                <a:srgbClr val="FFFFFF"/>
              </a:solidFill>
            </a:endParaRPr>
          </a:p>
        </p:txBody>
      </p:sp>
      <p:sp>
        <p:nvSpPr>
          <p:cNvPr id="6" name="Footer Placeholder 5"/>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solidFill>
                <a:srgbClr val="3B3A3D"/>
              </a:solidFill>
            </a:endParaRPr>
          </a:p>
        </p:txBody>
      </p:sp>
    </p:spTree>
    <p:extLst>
      <p:ext uri="{BB962C8B-B14F-4D97-AF65-F5344CB8AC3E}">
        <p14:creationId xmlns:p14="http://schemas.microsoft.com/office/powerpoint/2010/main" val="3719896897"/>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_No logo">
    <p:spTree>
      <p:nvGrpSpPr>
        <p:cNvPr id="1" name=""/>
        <p:cNvGrpSpPr/>
        <p:nvPr/>
      </p:nvGrpSpPr>
      <p:grpSpPr>
        <a:xfrm>
          <a:off x="0" y="0"/>
          <a:ext cx="0" cy="0"/>
          <a:chOff x="0" y="0"/>
          <a:chExt cx="0" cy="0"/>
        </a:xfrm>
      </p:grpSpPr>
      <p:sp>
        <p:nvSpPr>
          <p:cNvPr id="4099" name="Rectangle 3"/>
          <p:cNvSpPr>
            <a:spLocks noGrp="1" noChangeArrowheads="1"/>
          </p:cNvSpPr>
          <p:nvPr>
            <p:ph type="ctrTitle"/>
          </p:nvPr>
        </p:nvSpPr>
        <p:spPr>
          <a:xfrm>
            <a:off x="624418" y="1988841"/>
            <a:ext cx="10943167" cy="1152823"/>
          </a:xfrm>
        </p:spPr>
        <p:txBody>
          <a:bodyPr anchor="b"/>
          <a:lstStyle>
            <a:lvl1pPr>
              <a:lnSpc>
                <a:spcPts val="3600"/>
              </a:lnSpc>
              <a:defRPr sz="3600">
                <a:solidFill>
                  <a:srgbClr val="008D8E"/>
                </a:solidFill>
              </a:defRPr>
            </a:lvl1pPr>
          </a:lstStyle>
          <a:p>
            <a:pPr lvl="0"/>
            <a:r>
              <a:rPr lang="en-GB" noProof="0" dirty="0"/>
              <a:t>Click to edit Master title style</a:t>
            </a:r>
            <a:endParaRPr lang="en-US" noProof="0" dirty="0"/>
          </a:p>
        </p:txBody>
      </p:sp>
      <p:sp>
        <p:nvSpPr>
          <p:cNvPr id="4100" name="Rectangle 4"/>
          <p:cNvSpPr>
            <a:spLocks noGrp="1" noChangeArrowheads="1"/>
          </p:cNvSpPr>
          <p:nvPr>
            <p:ph type="subTitle" idx="1"/>
          </p:nvPr>
        </p:nvSpPr>
        <p:spPr>
          <a:xfrm>
            <a:off x="624418" y="3429000"/>
            <a:ext cx="10943167" cy="1139110"/>
          </a:xfrm>
        </p:spPr>
        <p:txBody>
          <a:bodyPr/>
          <a:lstStyle>
            <a:lvl1pPr marL="0" indent="0">
              <a:buNone/>
              <a:defRPr>
                <a:solidFill>
                  <a:schemeClr val="tx1"/>
                </a:solidFill>
              </a:defRPr>
            </a:lvl1pPr>
          </a:lstStyle>
          <a:p>
            <a:pPr lvl="0"/>
            <a:r>
              <a:rPr lang="en-GB" noProof="0" dirty="0"/>
              <a:t>Click to edit Master subtitle style</a:t>
            </a:r>
            <a:endParaRPr lang="en-US" noProof="0" dirty="0"/>
          </a:p>
        </p:txBody>
      </p:sp>
      <p:sp>
        <p:nvSpPr>
          <p:cNvPr id="4" name="Rectangle 4"/>
          <p:cNvSpPr>
            <a:spLocks noGrp="1" noChangeArrowheads="1"/>
          </p:cNvSpPr>
          <p:nvPr>
            <p:ph type="sldNum" sz="quarter" idx="10"/>
          </p:nvPr>
        </p:nvSpPr>
        <p:spPr>
          <a:ln/>
        </p:spPr>
        <p:txBody>
          <a:bodyPr/>
          <a:lstStyle>
            <a:lvl1pPr>
              <a:defRPr/>
            </a:lvl1pPr>
          </a:lstStyle>
          <a:p>
            <a:pPr>
              <a:defRPr/>
            </a:pPr>
            <a:fld id="{66006EB2-E525-4B67-B5B1-EBBB5F8ECB1B}" type="slidenum">
              <a:rPr lang="en-US">
                <a:solidFill>
                  <a:srgbClr val="008D8E"/>
                </a:solidFill>
              </a:rPr>
              <a:pPr>
                <a:defRPr/>
              </a:pPr>
              <a:t>‹#›</a:t>
            </a:fld>
            <a:endParaRPr lang="en-US" dirty="0">
              <a:solidFill>
                <a:srgbClr val="008D8E"/>
              </a:solidFill>
            </a:endParaRPr>
          </a:p>
        </p:txBody>
      </p:sp>
      <p:sp>
        <p:nvSpPr>
          <p:cNvPr id="7" name="Footer Placeholder 6"/>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solidFill>
                <a:srgbClr val="3B3A3D"/>
              </a:solidFill>
            </a:endParaRPr>
          </a:p>
        </p:txBody>
      </p:sp>
    </p:spTree>
    <p:extLst>
      <p:ext uri="{BB962C8B-B14F-4D97-AF65-F5344CB8AC3E}">
        <p14:creationId xmlns:p14="http://schemas.microsoft.com/office/powerpoint/2010/main" val="3597989237"/>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and Content_No logo">
    <p:spTree>
      <p:nvGrpSpPr>
        <p:cNvPr id="1" name=""/>
        <p:cNvGrpSpPr/>
        <p:nvPr/>
      </p:nvGrpSpPr>
      <p:grpSpPr>
        <a:xfrm>
          <a:off x="0" y="0"/>
          <a:ext cx="0" cy="0"/>
          <a:chOff x="0" y="0"/>
          <a:chExt cx="0" cy="0"/>
        </a:xfrm>
      </p:grpSpPr>
      <p:sp>
        <p:nvSpPr>
          <p:cNvPr id="2" name="Title 1"/>
          <p:cNvSpPr>
            <a:spLocks noGrp="1"/>
          </p:cNvSpPr>
          <p:nvPr>
            <p:ph type="title"/>
          </p:nvPr>
        </p:nvSpPr>
        <p:spPr>
          <a:xfrm>
            <a:off x="609600" y="476250"/>
            <a:ext cx="10972800" cy="831850"/>
          </a:xfrm>
        </p:spPr>
        <p:txBody>
          <a:bodyPr/>
          <a:lstStyle/>
          <a:p>
            <a:r>
              <a:rPr lang="en-GB"/>
              <a:t>Click to edit Master title style</a:t>
            </a:r>
            <a:endParaRPr lang="en-US" dirty="0"/>
          </a:p>
        </p:txBody>
      </p:sp>
      <p:sp>
        <p:nvSpPr>
          <p:cNvPr id="5" name="Rectangle 3"/>
          <p:cNvSpPr>
            <a:spLocks noGrp="1" noChangeArrowheads="1"/>
          </p:cNvSpPr>
          <p:nvPr>
            <p:ph idx="1"/>
          </p:nvPr>
        </p:nvSpPr>
        <p:spPr bwMode="auto">
          <a:xfrm>
            <a:off x="610263" y="1628776"/>
            <a:ext cx="10972800" cy="3946525"/>
          </a:xfrm>
          <a:prstGeom prst="rect">
            <a:avLst/>
          </a:prstGeom>
          <a:noFill/>
          <a:ln>
            <a:noFill/>
          </a:ln>
          <a:effectLst/>
          <a:extLst/>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Rectangle 4"/>
          <p:cNvSpPr>
            <a:spLocks noGrp="1" noChangeArrowheads="1"/>
          </p:cNvSpPr>
          <p:nvPr>
            <p:ph type="sldNum" sz="quarter" idx="10"/>
          </p:nvPr>
        </p:nvSpPr>
        <p:spPr>
          <a:ln/>
        </p:spPr>
        <p:txBody>
          <a:bodyPr/>
          <a:lstStyle>
            <a:lvl1pPr>
              <a:defRPr/>
            </a:lvl1pPr>
          </a:lstStyle>
          <a:p>
            <a:pPr>
              <a:defRPr/>
            </a:pPr>
            <a:fld id="{2ABCD67E-0851-4B42-9A08-9200C0B16A88}" type="slidenum">
              <a:rPr lang="en-US">
                <a:solidFill>
                  <a:srgbClr val="008D8E"/>
                </a:solidFill>
              </a:rPr>
              <a:pPr>
                <a:defRPr/>
              </a:pPr>
              <a:t>‹#›</a:t>
            </a:fld>
            <a:endParaRPr lang="en-US" dirty="0">
              <a:solidFill>
                <a:srgbClr val="008D8E"/>
              </a:solidFill>
            </a:endParaRPr>
          </a:p>
        </p:txBody>
      </p:sp>
      <p:sp>
        <p:nvSpPr>
          <p:cNvPr id="9" name="Footer Placeholder 8"/>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solidFill>
                <a:srgbClr val="3B3A3D"/>
              </a:solidFill>
            </a:endParaRPr>
          </a:p>
        </p:txBody>
      </p:sp>
    </p:spTree>
    <p:extLst>
      <p:ext uri="{BB962C8B-B14F-4D97-AF65-F5344CB8AC3E}">
        <p14:creationId xmlns:p14="http://schemas.microsoft.com/office/powerpoint/2010/main" val="3070008413"/>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wo Content_No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15" name="Content Placeholder 14"/>
          <p:cNvSpPr>
            <a:spLocks noGrp="1"/>
          </p:cNvSpPr>
          <p:nvPr>
            <p:ph sz="quarter" idx="11"/>
          </p:nvPr>
        </p:nvSpPr>
        <p:spPr>
          <a:xfrm>
            <a:off x="608807" y="1622724"/>
            <a:ext cx="5278967" cy="3887788"/>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7" name="Content Placeholder 16"/>
          <p:cNvSpPr>
            <a:spLocks noGrp="1"/>
          </p:cNvSpPr>
          <p:nvPr>
            <p:ph sz="quarter" idx="12"/>
          </p:nvPr>
        </p:nvSpPr>
        <p:spPr>
          <a:xfrm>
            <a:off x="6383867" y="1622724"/>
            <a:ext cx="5207000" cy="3887788"/>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 name="Rectangle 4"/>
          <p:cNvSpPr>
            <a:spLocks noGrp="1" noChangeArrowheads="1"/>
          </p:cNvSpPr>
          <p:nvPr>
            <p:ph type="sldNum" sz="quarter" idx="13"/>
          </p:nvPr>
        </p:nvSpPr>
        <p:spPr>
          <a:ln/>
        </p:spPr>
        <p:txBody>
          <a:bodyPr/>
          <a:lstStyle>
            <a:lvl1pPr>
              <a:defRPr/>
            </a:lvl1pPr>
          </a:lstStyle>
          <a:p>
            <a:pPr>
              <a:defRPr/>
            </a:pPr>
            <a:fld id="{F2E35BB7-8EEE-4652-9382-90B03E24A098}" type="slidenum">
              <a:rPr lang="en-US">
                <a:solidFill>
                  <a:srgbClr val="008D8E"/>
                </a:solidFill>
              </a:rPr>
              <a:pPr>
                <a:defRPr/>
              </a:pPr>
              <a:t>‹#›</a:t>
            </a:fld>
            <a:endParaRPr lang="en-US" dirty="0">
              <a:solidFill>
                <a:srgbClr val="008D8E"/>
              </a:solidFill>
            </a:endParaRPr>
          </a:p>
        </p:txBody>
      </p:sp>
      <p:sp>
        <p:nvSpPr>
          <p:cNvPr id="8" name="Footer Placeholder 7"/>
          <p:cNvSpPr>
            <a:spLocks noGrp="1"/>
          </p:cNvSpPr>
          <p:nvPr>
            <p:ph type="ftr" sz="quarter" idx="14"/>
          </p:nvPr>
        </p:nvSpPr>
        <p:spPr>
          <a:xfrm>
            <a:off x="4318000" y="6223000"/>
            <a:ext cx="6731000" cy="203200"/>
          </a:xfrm>
        </p:spPr>
        <p:txBody>
          <a:bodyPr/>
          <a:lstStyle>
            <a:lvl1pPr algn="r">
              <a:defRPr sz="900">
                <a:latin typeface="Arial" panose="020B0604020202020204" pitchFamily="34" charset="0"/>
              </a:defRPr>
            </a:lvl1pPr>
          </a:lstStyle>
          <a:p>
            <a:endParaRPr lang="en-GB">
              <a:solidFill>
                <a:srgbClr val="3B3A3D"/>
              </a:solidFill>
            </a:endParaRPr>
          </a:p>
        </p:txBody>
      </p:sp>
    </p:spTree>
    <p:extLst>
      <p:ext uri="{BB962C8B-B14F-4D97-AF65-F5344CB8AC3E}">
        <p14:creationId xmlns:p14="http://schemas.microsoft.com/office/powerpoint/2010/main" val="1733560935"/>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_No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Rectangle 4"/>
          <p:cNvSpPr>
            <a:spLocks noGrp="1" noChangeArrowheads="1"/>
          </p:cNvSpPr>
          <p:nvPr>
            <p:ph type="sldNum" sz="quarter" idx="10"/>
          </p:nvPr>
        </p:nvSpPr>
        <p:spPr>
          <a:ln/>
        </p:spPr>
        <p:txBody>
          <a:bodyPr/>
          <a:lstStyle>
            <a:lvl1pPr>
              <a:defRPr/>
            </a:lvl1pPr>
          </a:lstStyle>
          <a:p>
            <a:pPr>
              <a:defRPr/>
            </a:pPr>
            <a:fld id="{A5C5EF24-FC46-4845-97A8-78256FC6984A}" type="slidenum">
              <a:rPr lang="en-US">
                <a:solidFill>
                  <a:srgbClr val="008D8E"/>
                </a:solidFill>
              </a:rPr>
              <a:pPr>
                <a:defRPr/>
              </a:pPr>
              <a:t>‹#›</a:t>
            </a:fld>
            <a:endParaRPr lang="en-US" dirty="0">
              <a:solidFill>
                <a:srgbClr val="008D8E"/>
              </a:solidFill>
            </a:endParaRPr>
          </a:p>
        </p:txBody>
      </p:sp>
      <p:sp>
        <p:nvSpPr>
          <p:cNvPr id="8" name="Footer Placeholder 7"/>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solidFill>
                <a:srgbClr val="3B3A3D"/>
              </a:solidFill>
            </a:endParaRPr>
          </a:p>
        </p:txBody>
      </p:sp>
    </p:spTree>
    <p:extLst>
      <p:ext uri="{BB962C8B-B14F-4D97-AF65-F5344CB8AC3E}">
        <p14:creationId xmlns:p14="http://schemas.microsoft.com/office/powerpoint/2010/main" val="3491563265"/>
      </p:ext>
    </p:extLst>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lank_No logo">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2576849B-7E0F-4AEC-8F5E-67013DB3818A}" type="slidenum">
              <a:rPr lang="en-US">
                <a:solidFill>
                  <a:srgbClr val="008D8E"/>
                </a:solidFill>
              </a:rPr>
              <a:pPr>
                <a:defRPr/>
              </a:pPr>
              <a:t>‹#›</a:t>
            </a:fld>
            <a:endParaRPr lang="en-US" dirty="0">
              <a:solidFill>
                <a:srgbClr val="008D8E"/>
              </a:solidFill>
            </a:endParaRPr>
          </a:p>
        </p:txBody>
      </p:sp>
      <p:sp>
        <p:nvSpPr>
          <p:cNvPr id="7" name="Footer Placeholder 6"/>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solidFill>
                <a:srgbClr val="3B3A3D"/>
              </a:solidFill>
            </a:endParaRPr>
          </a:p>
        </p:txBody>
      </p:sp>
    </p:spTree>
    <p:extLst>
      <p:ext uri="{BB962C8B-B14F-4D97-AF65-F5344CB8AC3E}">
        <p14:creationId xmlns:p14="http://schemas.microsoft.com/office/powerpoint/2010/main" val="3424976334"/>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9354773"/>
      </p:ext>
    </p:extLst>
  </p:cSld>
  <p:clrMapOvr>
    <a:masterClrMapping/>
  </p:clrMapOvr>
  <p:extLst>
    <p:ext uri="{DCECCB84-F9BA-43D5-87BE-67443E8EF086}">
      <p15:sldGuideLst xmlns:p15="http://schemas.microsoft.com/office/powerpoint/2012/main">
        <p15:guide id="1" pos="184">
          <p15:clr>
            <a:srgbClr val="CCCCCC"/>
          </p15:clr>
        </p15:guide>
        <p15:guide id="2" pos="5576">
          <p15:clr>
            <a:srgbClr val="CCCCCC"/>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Rectangle 4"/>
          <p:cNvSpPr>
            <a:spLocks noGrp="1" noChangeArrowheads="1"/>
          </p:cNvSpPr>
          <p:nvPr>
            <p:ph type="sldNum" sz="quarter" idx="10"/>
          </p:nvPr>
        </p:nvSpPr>
        <p:spPr>
          <a:ln/>
        </p:spPr>
        <p:txBody>
          <a:bodyPr/>
          <a:lstStyle>
            <a:lvl1pPr>
              <a:defRPr/>
            </a:lvl1pPr>
          </a:lstStyle>
          <a:p>
            <a:pPr>
              <a:defRPr/>
            </a:pPr>
            <a:fld id="{ACE97B3A-1F64-4EFF-ABCA-E9A830ED5156}" type="slidenum">
              <a:rPr lang="en-US"/>
              <a:pPr>
                <a:defRPr/>
              </a:pPr>
              <a:t>‹#›</a:t>
            </a:fld>
            <a:endParaRPr lang="en-US" dirty="0"/>
          </a:p>
        </p:txBody>
      </p:sp>
      <p:pic>
        <p:nvPicPr>
          <p:cNvPr id="6" name="Picture 106" descr="57% HMRCppt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99018" y="5764213"/>
            <a:ext cx="1030224" cy="633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Footer Placeholder 8"/>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p>
        </p:txBody>
      </p:sp>
    </p:spTree>
    <p:extLst>
      <p:ext uri="{BB962C8B-B14F-4D97-AF65-F5344CB8AC3E}">
        <p14:creationId xmlns:p14="http://schemas.microsoft.com/office/powerpoint/2010/main" val="3547228928"/>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9D7DA79E-9E42-4EB7-B9D0-17D95B0749E5}" type="slidenum">
              <a:rPr lang="en-US"/>
              <a:pPr>
                <a:defRPr/>
              </a:pPr>
              <a:t>‹#›</a:t>
            </a:fld>
            <a:endParaRPr lang="en-US" dirty="0"/>
          </a:p>
        </p:txBody>
      </p:sp>
      <p:pic>
        <p:nvPicPr>
          <p:cNvPr id="5" name="Picture 106" descr="57% HMRCppt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99018" y="5764213"/>
            <a:ext cx="1030224" cy="633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Footer Placeholder 7"/>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p>
        </p:txBody>
      </p:sp>
    </p:spTree>
    <p:extLst>
      <p:ext uri="{BB962C8B-B14F-4D97-AF65-F5344CB8AC3E}">
        <p14:creationId xmlns:p14="http://schemas.microsoft.com/office/powerpoint/2010/main" val="1721405738"/>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le and Content_No logo">
    <p:spTree>
      <p:nvGrpSpPr>
        <p:cNvPr id="1" name=""/>
        <p:cNvGrpSpPr/>
        <p:nvPr/>
      </p:nvGrpSpPr>
      <p:grpSpPr>
        <a:xfrm>
          <a:off x="0" y="0"/>
          <a:ext cx="0" cy="0"/>
          <a:chOff x="0" y="0"/>
          <a:chExt cx="0" cy="0"/>
        </a:xfrm>
      </p:grpSpPr>
      <p:sp>
        <p:nvSpPr>
          <p:cNvPr id="2" name="Title 1"/>
          <p:cNvSpPr>
            <a:spLocks noGrp="1"/>
          </p:cNvSpPr>
          <p:nvPr>
            <p:ph type="title"/>
          </p:nvPr>
        </p:nvSpPr>
        <p:spPr>
          <a:xfrm>
            <a:off x="609600" y="476250"/>
            <a:ext cx="10972800" cy="831850"/>
          </a:xfrm>
        </p:spPr>
        <p:txBody>
          <a:bodyPr/>
          <a:lstStyle/>
          <a:p>
            <a:r>
              <a:rPr lang="en-GB"/>
              <a:t>Click to edit Master title style</a:t>
            </a:r>
            <a:endParaRPr lang="en-US" dirty="0"/>
          </a:p>
        </p:txBody>
      </p:sp>
      <p:sp>
        <p:nvSpPr>
          <p:cNvPr id="5" name="Rectangle 3"/>
          <p:cNvSpPr>
            <a:spLocks noGrp="1" noChangeArrowheads="1"/>
          </p:cNvSpPr>
          <p:nvPr>
            <p:ph idx="1"/>
          </p:nvPr>
        </p:nvSpPr>
        <p:spPr bwMode="auto">
          <a:xfrm>
            <a:off x="610263" y="1628776"/>
            <a:ext cx="10972800" cy="3946525"/>
          </a:xfrm>
          <a:prstGeom prst="rect">
            <a:avLst/>
          </a:prstGeom>
          <a:noFill/>
          <a:ln>
            <a:noFill/>
          </a:ln>
          <a:effectLst/>
          <a:extLst/>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Rectangle 4"/>
          <p:cNvSpPr>
            <a:spLocks noGrp="1" noChangeArrowheads="1"/>
          </p:cNvSpPr>
          <p:nvPr>
            <p:ph type="sldNum" sz="quarter" idx="10"/>
          </p:nvPr>
        </p:nvSpPr>
        <p:spPr>
          <a:ln/>
        </p:spPr>
        <p:txBody>
          <a:bodyPr/>
          <a:lstStyle>
            <a:lvl1pPr>
              <a:defRPr/>
            </a:lvl1pPr>
          </a:lstStyle>
          <a:p>
            <a:pPr>
              <a:defRPr/>
            </a:pPr>
            <a:fld id="{2ABCD67E-0851-4B42-9A08-9200C0B16A88}" type="slidenum">
              <a:rPr lang="en-US"/>
              <a:pPr>
                <a:defRPr/>
              </a:pPr>
              <a:t>‹#›</a:t>
            </a:fld>
            <a:endParaRPr lang="en-US" dirty="0"/>
          </a:p>
        </p:txBody>
      </p:sp>
      <p:sp>
        <p:nvSpPr>
          <p:cNvPr id="9" name="Footer Placeholder 8"/>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p>
        </p:txBody>
      </p:sp>
    </p:spTree>
    <p:extLst>
      <p:ext uri="{BB962C8B-B14F-4D97-AF65-F5344CB8AC3E}">
        <p14:creationId xmlns:p14="http://schemas.microsoft.com/office/powerpoint/2010/main" val="3715432039"/>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Break_HMRC Green">
    <p:bg>
      <p:bgPr>
        <a:solidFill>
          <a:schemeClr val="tx2"/>
        </a:solidFill>
        <a:effectLst/>
      </p:bgPr>
    </p:bg>
    <p:spTree>
      <p:nvGrpSpPr>
        <p:cNvPr id="1" name=""/>
        <p:cNvGrpSpPr/>
        <p:nvPr/>
      </p:nvGrpSpPr>
      <p:grpSpPr>
        <a:xfrm>
          <a:off x="0" y="0"/>
          <a:ext cx="0" cy="0"/>
          <a:chOff x="0" y="0"/>
          <a:chExt cx="0" cy="0"/>
        </a:xfrm>
      </p:grpSpPr>
      <p:sp>
        <p:nvSpPr>
          <p:cNvPr id="4099" name="Rectangle 3"/>
          <p:cNvSpPr>
            <a:spLocks noGrp="1" noChangeArrowheads="1"/>
          </p:cNvSpPr>
          <p:nvPr>
            <p:ph type="ctrTitle"/>
          </p:nvPr>
        </p:nvSpPr>
        <p:spPr>
          <a:xfrm>
            <a:off x="624418" y="1988841"/>
            <a:ext cx="10943167" cy="1152823"/>
          </a:xfrm>
        </p:spPr>
        <p:txBody>
          <a:bodyPr anchor="b"/>
          <a:lstStyle>
            <a:lvl1pPr>
              <a:lnSpc>
                <a:spcPts val="3600"/>
              </a:lnSpc>
              <a:defRPr sz="3600">
                <a:solidFill>
                  <a:schemeClr val="bg1"/>
                </a:solidFill>
              </a:defRPr>
            </a:lvl1pPr>
          </a:lstStyle>
          <a:p>
            <a:pPr lvl="0"/>
            <a:r>
              <a:rPr lang="en-GB" noProof="0" dirty="0"/>
              <a:t>Click to edit Master title style</a:t>
            </a:r>
            <a:endParaRPr lang="en-US" noProof="0" dirty="0"/>
          </a:p>
        </p:txBody>
      </p:sp>
      <p:sp>
        <p:nvSpPr>
          <p:cNvPr id="4100" name="Rectangle 4"/>
          <p:cNvSpPr>
            <a:spLocks noGrp="1" noChangeArrowheads="1"/>
          </p:cNvSpPr>
          <p:nvPr>
            <p:ph type="subTitle" idx="1"/>
          </p:nvPr>
        </p:nvSpPr>
        <p:spPr>
          <a:xfrm>
            <a:off x="624418" y="3429000"/>
            <a:ext cx="10943167" cy="1139110"/>
          </a:xfrm>
        </p:spPr>
        <p:txBody>
          <a:bodyPr/>
          <a:lstStyle>
            <a:lvl1pPr>
              <a:defRPr sz="2400">
                <a:solidFill>
                  <a:schemeClr val="bg1"/>
                </a:solidFill>
              </a:defRPr>
            </a:lvl1pPr>
          </a:lstStyle>
          <a:p>
            <a:pPr lvl="0"/>
            <a:r>
              <a:rPr lang="en-GB" noProof="0" dirty="0"/>
              <a:t>Click to edit Master subtitle style</a:t>
            </a:r>
            <a:endParaRPr lang="en-US" noProof="0" dirty="0"/>
          </a:p>
        </p:txBody>
      </p:sp>
      <p:sp>
        <p:nvSpPr>
          <p:cNvPr id="4" name="Rectangle 4"/>
          <p:cNvSpPr>
            <a:spLocks noGrp="1" noChangeArrowheads="1"/>
          </p:cNvSpPr>
          <p:nvPr>
            <p:ph type="sldNum" sz="quarter" idx="10"/>
          </p:nvPr>
        </p:nvSpPr>
        <p:spPr/>
        <p:txBody>
          <a:bodyPr/>
          <a:lstStyle>
            <a:lvl1pPr algn="r" eaLnBrk="1" hangingPunct="1">
              <a:defRPr sz="900" smtClean="0">
                <a:solidFill>
                  <a:schemeClr val="bg1"/>
                </a:solidFill>
              </a:defRPr>
            </a:lvl1pPr>
          </a:lstStyle>
          <a:p>
            <a:pPr>
              <a:defRPr/>
            </a:pPr>
            <a:fld id="{0E4F1410-FC99-4619-81AC-27B8BCD5D096}" type="slidenum">
              <a:rPr lang="en-US"/>
              <a:pPr>
                <a:defRPr/>
              </a:pPr>
              <a:t>‹#›</a:t>
            </a:fld>
            <a:endParaRPr lang="en-US" dirty="0"/>
          </a:p>
        </p:txBody>
      </p:sp>
      <p:sp>
        <p:nvSpPr>
          <p:cNvPr id="6" name="Footer Placeholder 5"/>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p>
        </p:txBody>
      </p:sp>
    </p:spTree>
    <p:extLst>
      <p:ext uri="{BB962C8B-B14F-4D97-AF65-F5344CB8AC3E}">
        <p14:creationId xmlns:p14="http://schemas.microsoft.com/office/powerpoint/2010/main" val="1109442619"/>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Break_Pantone 668">
    <p:bg>
      <p:bgPr>
        <a:solidFill>
          <a:schemeClr val="accent3"/>
        </a:solidFill>
        <a:effectLst/>
      </p:bgPr>
    </p:bg>
    <p:spTree>
      <p:nvGrpSpPr>
        <p:cNvPr id="1" name=""/>
        <p:cNvGrpSpPr/>
        <p:nvPr/>
      </p:nvGrpSpPr>
      <p:grpSpPr>
        <a:xfrm>
          <a:off x="0" y="0"/>
          <a:ext cx="0" cy="0"/>
          <a:chOff x="0" y="0"/>
          <a:chExt cx="0" cy="0"/>
        </a:xfrm>
      </p:grpSpPr>
      <p:sp>
        <p:nvSpPr>
          <p:cNvPr id="4099" name="Rectangle 3"/>
          <p:cNvSpPr>
            <a:spLocks noGrp="1" noChangeArrowheads="1"/>
          </p:cNvSpPr>
          <p:nvPr>
            <p:ph type="ctrTitle"/>
          </p:nvPr>
        </p:nvSpPr>
        <p:spPr>
          <a:xfrm>
            <a:off x="624418" y="1988841"/>
            <a:ext cx="10943167" cy="1152823"/>
          </a:xfrm>
        </p:spPr>
        <p:txBody>
          <a:bodyPr anchor="b"/>
          <a:lstStyle>
            <a:lvl1pPr>
              <a:lnSpc>
                <a:spcPts val="3600"/>
              </a:lnSpc>
              <a:defRPr sz="3600">
                <a:solidFill>
                  <a:schemeClr val="bg1"/>
                </a:solidFill>
              </a:defRPr>
            </a:lvl1pPr>
          </a:lstStyle>
          <a:p>
            <a:pPr lvl="0"/>
            <a:r>
              <a:rPr lang="en-GB" noProof="0" dirty="0"/>
              <a:t>Click to edit Master title style</a:t>
            </a:r>
            <a:endParaRPr lang="en-US" noProof="0" dirty="0"/>
          </a:p>
        </p:txBody>
      </p:sp>
      <p:sp>
        <p:nvSpPr>
          <p:cNvPr id="4100" name="Rectangle 4"/>
          <p:cNvSpPr>
            <a:spLocks noGrp="1" noChangeArrowheads="1"/>
          </p:cNvSpPr>
          <p:nvPr>
            <p:ph type="subTitle" idx="1"/>
          </p:nvPr>
        </p:nvSpPr>
        <p:spPr>
          <a:xfrm>
            <a:off x="624418" y="3429000"/>
            <a:ext cx="10943167" cy="1139110"/>
          </a:xfrm>
        </p:spPr>
        <p:txBody>
          <a:bodyPr/>
          <a:lstStyle>
            <a:lvl1pPr>
              <a:defRPr sz="2400">
                <a:solidFill>
                  <a:schemeClr val="bg1"/>
                </a:solidFill>
              </a:defRPr>
            </a:lvl1pPr>
          </a:lstStyle>
          <a:p>
            <a:pPr lvl="0"/>
            <a:r>
              <a:rPr lang="en-GB" noProof="0" dirty="0"/>
              <a:t>Click to edit Master subtitle style</a:t>
            </a:r>
            <a:endParaRPr lang="en-US" noProof="0" dirty="0"/>
          </a:p>
        </p:txBody>
      </p:sp>
      <p:sp>
        <p:nvSpPr>
          <p:cNvPr id="4" name="Rectangle 4"/>
          <p:cNvSpPr>
            <a:spLocks noGrp="1" noChangeArrowheads="1"/>
          </p:cNvSpPr>
          <p:nvPr>
            <p:ph type="sldNum" sz="quarter" idx="10"/>
          </p:nvPr>
        </p:nvSpPr>
        <p:spPr/>
        <p:txBody>
          <a:bodyPr/>
          <a:lstStyle>
            <a:lvl1pPr algn="r" eaLnBrk="1" hangingPunct="1">
              <a:defRPr sz="900" smtClean="0">
                <a:solidFill>
                  <a:schemeClr val="bg1"/>
                </a:solidFill>
              </a:defRPr>
            </a:lvl1pPr>
          </a:lstStyle>
          <a:p>
            <a:pPr>
              <a:defRPr/>
            </a:pPr>
            <a:fld id="{20D84BFA-D7F4-4200-ADAC-6B1A2058767E}" type="slidenum">
              <a:rPr lang="en-US"/>
              <a:pPr>
                <a:defRPr/>
              </a:pPr>
              <a:t>‹#›</a:t>
            </a:fld>
            <a:endParaRPr lang="en-US" dirty="0"/>
          </a:p>
        </p:txBody>
      </p:sp>
      <p:sp>
        <p:nvSpPr>
          <p:cNvPr id="6" name="Footer Placeholder 5"/>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p>
        </p:txBody>
      </p:sp>
    </p:spTree>
    <p:extLst>
      <p:ext uri="{BB962C8B-B14F-4D97-AF65-F5344CB8AC3E}">
        <p14:creationId xmlns:p14="http://schemas.microsoft.com/office/powerpoint/2010/main" val="333309165"/>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Break_Pantone 1807">
    <p:bg>
      <p:bgPr>
        <a:solidFill>
          <a:schemeClr val="accent1"/>
        </a:solidFill>
        <a:effectLst/>
      </p:bgPr>
    </p:bg>
    <p:spTree>
      <p:nvGrpSpPr>
        <p:cNvPr id="1" name=""/>
        <p:cNvGrpSpPr/>
        <p:nvPr/>
      </p:nvGrpSpPr>
      <p:grpSpPr>
        <a:xfrm>
          <a:off x="0" y="0"/>
          <a:ext cx="0" cy="0"/>
          <a:chOff x="0" y="0"/>
          <a:chExt cx="0" cy="0"/>
        </a:xfrm>
      </p:grpSpPr>
      <p:sp>
        <p:nvSpPr>
          <p:cNvPr id="4099" name="Rectangle 3"/>
          <p:cNvSpPr>
            <a:spLocks noGrp="1" noChangeArrowheads="1"/>
          </p:cNvSpPr>
          <p:nvPr>
            <p:ph type="ctrTitle"/>
          </p:nvPr>
        </p:nvSpPr>
        <p:spPr>
          <a:xfrm>
            <a:off x="624418" y="1988841"/>
            <a:ext cx="10943167" cy="1152823"/>
          </a:xfrm>
        </p:spPr>
        <p:txBody>
          <a:bodyPr anchor="b"/>
          <a:lstStyle>
            <a:lvl1pPr>
              <a:lnSpc>
                <a:spcPts val="3600"/>
              </a:lnSpc>
              <a:defRPr sz="3600">
                <a:solidFill>
                  <a:schemeClr val="bg1"/>
                </a:solidFill>
              </a:defRPr>
            </a:lvl1pPr>
          </a:lstStyle>
          <a:p>
            <a:pPr lvl="0"/>
            <a:r>
              <a:rPr lang="en-GB" noProof="0" dirty="0"/>
              <a:t>Click to edit Master title style</a:t>
            </a:r>
            <a:endParaRPr lang="en-US" noProof="0" dirty="0"/>
          </a:p>
        </p:txBody>
      </p:sp>
      <p:sp>
        <p:nvSpPr>
          <p:cNvPr id="4100" name="Rectangle 4"/>
          <p:cNvSpPr>
            <a:spLocks noGrp="1" noChangeArrowheads="1"/>
          </p:cNvSpPr>
          <p:nvPr>
            <p:ph type="subTitle" idx="1"/>
          </p:nvPr>
        </p:nvSpPr>
        <p:spPr>
          <a:xfrm>
            <a:off x="624418" y="3429000"/>
            <a:ext cx="10943167" cy="1139110"/>
          </a:xfrm>
        </p:spPr>
        <p:txBody>
          <a:bodyPr/>
          <a:lstStyle>
            <a:lvl1pPr>
              <a:defRPr>
                <a:solidFill>
                  <a:schemeClr val="bg1"/>
                </a:solidFill>
              </a:defRPr>
            </a:lvl1pPr>
          </a:lstStyle>
          <a:p>
            <a:pPr lvl="0"/>
            <a:r>
              <a:rPr lang="en-GB" noProof="0" dirty="0"/>
              <a:t>Click to edit Master subtitle style</a:t>
            </a:r>
            <a:endParaRPr lang="en-US" noProof="0" dirty="0"/>
          </a:p>
        </p:txBody>
      </p:sp>
      <p:sp>
        <p:nvSpPr>
          <p:cNvPr id="4" name="Rectangle 4"/>
          <p:cNvSpPr>
            <a:spLocks noGrp="1" noChangeArrowheads="1"/>
          </p:cNvSpPr>
          <p:nvPr>
            <p:ph type="sldNum" sz="quarter" idx="10"/>
          </p:nvPr>
        </p:nvSpPr>
        <p:spPr/>
        <p:txBody>
          <a:bodyPr/>
          <a:lstStyle>
            <a:lvl1pPr algn="r" eaLnBrk="1" hangingPunct="1">
              <a:defRPr sz="900" smtClean="0">
                <a:solidFill>
                  <a:schemeClr val="bg1"/>
                </a:solidFill>
              </a:defRPr>
            </a:lvl1pPr>
          </a:lstStyle>
          <a:p>
            <a:pPr>
              <a:defRPr/>
            </a:pPr>
            <a:fld id="{9A703C34-9DC1-4D87-B0F1-3016CEA2B2C9}" type="slidenum">
              <a:rPr lang="en-US"/>
              <a:pPr>
                <a:defRPr/>
              </a:pPr>
              <a:t>‹#›</a:t>
            </a:fld>
            <a:endParaRPr lang="en-US" dirty="0"/>
          </a:p>
        </p:txBody>
      </p:sp>
      <p:sp>
        <p:nvSpPr>
          <p:cNvPr id="6" name="Footer Placeholder 5"/>
          <p:cNvSpPr>
            <a:spLocks noGrp="1"/>
          </p:cNvSpPr>
          <p:nvPr>
            <p:ph type="ftr" sz="quarter" idx="11"/>
          </p:nvPr>
        </p:nvSpPr>
        <p:spPr>
          <a:xfrm>
            <a:off x="4318000" y="6223000"/>
            <a:ext cx="6731000" cy="203200"/>
          </a:xfrm>
        </p:spPr>
        <p:txBody>
          <a:bodyPr/>
          <a:lstStyle>
            <a:lvl1pPr algn="r">
              <a:defRPr sz="900">
                <a:latin typeface="Arial" panose="020B0604020202020204" pitchFamily="34" charset="0"/>
              </a:defRPr>
            </a:lvl1pPr>
          </a:lstStyle>
          <a:p>
            <a:endParaRPr lang="en-GB"/>
          </a:p>
        </p:txBody>
      </p:sp>
    </p:spTree>
    <p:extLst>
      <p:ext uri="{BB962C8B-B14F-4D97-AF65-F5344CB8AC3E}">
        <p14:creationId xmlns:p14="http://schemas.microsoft.com/office/powerpoint/2010/main" val="2301405851"/>
      </p:ext>
    </p:extLst>
  </p:cSld>
  <p:clrMapOvr>
    <a:overrideClrMapping bg1="lt1" tx1="dk1" bg2="lt2" tx2="dk2" accent1="accent1" accent2="accent2" accent3="accent3" accent4="accent4" accent5="accent5" accent6="accent6" hlink="hlink" folHlink="folHlink"/>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10" Type="http://schemas.openxmlformats.org/officeDocument/2006/relationships/theme" Target="../theme/theme2.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10" Type="http://schemas.openxmlformats.org/officeDocument/2006/relationships/theme" Target="../theme/theme3.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7.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theme" Target="../theme/theme4.xml"/><Relationship Id="rId5" Type="http://schemas.openxmlformats.org/officeDocument/2006/relationships/slideLayout" Target="../slideLayouts/slideLayout29.xml"/><Relationship Id="rId4" Type="http://schemas.openxmlformats.org/officeDocument/2006/relationships/slideLayout" Target="../slideLayouts/slideLayout28.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37.xml"/><Relationship Id="rId3" Type="http://schemas.openxmlformats.org/officeDocument/2006/relationships/slideLayout" Target="../slideLayouts/slideLayout32.xml"/><Relationship Id="rId7" Type="http://schemas.openxmlformats.org/officeDocument/2006/relationships/slideLayout" Target="../slideLayouts/slideLayout36.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5" Type="http://schemas.openxmlformats.org/officeDocument/2006/relationships/slideLayout" Target="../slideLayouts/slideLayout34.xml"/><Relationship Id="rId10" Type="http://schemas.openxmlformats.org/officeDocument/2006/relationships/theme" Target="../theme/theme5.xml"/><Relationship Id="rId4" Type="http://schemas.openxmlformats.org/officeDocument/2006/relationships/slideLayout" Target="../slideLayouts/slideLayout33.xml"/><Relationship Id="rId9" Type="http://schemas.openxmlformats.org/officeDocument/2006/relationships/slideLayout" Target="../slideLayouts/slideLayout38.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94784" y="476250"/>
            <a:ext cx="10972800" cy="1080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dirty="0"/>
              <a:t>Main heading on two line</a:t>
            </a:r>
            <a:br>
              <a:rPr lang="en-GB" dirty="0"/>
            </a:br>
            <a:r>
              <a:rPr lang="en-GB" dirty="0"/>
              <a:t>Click to edit Master title style</a:t>
            </a:r>
            <a:endParaRPr lang="en-US" dirty="0"/>
          </a:p>
        </p:txBody>
      </p:sp>
      <p:sp>
        <p:nvSpPr>
          <p:cNvPr id="1027" name="Rectangle 3"/>
          <p:cNvSpPr>
            <a:spLocks noGrp="1" noChangeArrowheads="1"/>
          </p:cNvSpPr>
          <p:nvPr>
            <p:ph type="body" idx="1"/>
          </p:nvPr>
        </p:nvSpPr>
        <p:spPr bwMode="auto">
          <a:xfrm>
            <a:off x="594784" y="1628776"/>
            <a:ext cx="10972800" cy="394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076" name="Rectangle 4"/>
          <p:cNvSpPr>
            <a:spLocks noGrp="1" noChangeArrowheads="1"/>
          </p:cNvSpPr>
          <p:nvPr>
            <p:ph type="sldNum" sz="quarter" idx="4"/>
          </p:nvPr>
        </p:nvSpPr>
        <p:spPr bwMode="auto">
          <a:xfrm>
            <a:off x="11279718" y="6269038"/>
            <a:ext cx="306916" cy="138112"/>
          </a:xfrm>
          <a:prstGeom prst="rect">
            <a:avLst/>
          </a:prstGeom>
          <a:noFill/>
          <a:ln w="9525">
            <a:noFill/>
            <a:miter lim="800000"/>
            <a:headEnd/>
            <a:tailEnd/>
          </a:ln>
          <a:effectLst/>
          <a:extLst/>
        </p:spPr>
        <p:txBody>
          <a:bodyPr vert="horz" wrap="square" lIns="0" tIns="0" rIns="0" bIns="0" numCol="1" anchor="t" anchorCtr="0" compatLnSpc="1">
            <a:prstTxWarp prst="textNoShape">
              <a:avLst/>
            </a:prstTxWarp>
            <a:spAutoFit/>
          </a:bodyPr>
          <a:lstStyle>
            <a:lvl1pPr algn="r" eaLnBrk="1" hangingPunct="1">
              <a:defRPr sz="900">
                <a:solidFill>
                  <a:schemeClr val="tx2"/>
                </a:solidFill>
              </a:defRPr>
            </a:lvl1pPr>
          </a:lstStyle>
          <a:p>
            <a:pPr>
              <a:defRPr/>
            </a:pPr>
            <a:fld id="{974E3DFF-08E5-4388-9B09-59F0BF92291A}" type="slidenum">
              <a:rPr lang="en-US"/>
              <a:pPr>
                <a:defRPr/>
              </a:pPr>
              <a:t>‹#›</a:t>
            </a:fld>
            <a:endParaRPr lang="en-US" dirty="0"/>
          </a:p>
        </p:txBody>
      </p:sp>
      <p:sp>
        <p:nvSpPr>
          <p:cNvPr id="2" name="Footer Placeholder 1"/>
          <p:cNvSpPr>
            <a:spLocks noGrp="1"/>
          </p:cNvSpPr>
          <p:nvPr>
            <p:ph type="ftr" sz="quarter" idx="3"/>
          </p:nvPr>
        </p:nvSpPr>
        <p:spPr>
          <a:xfrm>
            <a:off x="2446867" y="6269038"/>
            <a:ext cx="8737600" cy="144462"/>
          </a:xfrm>
          <a:prstGeom prst="rect">
            <a:avLst/>
          </a:prstGeom>
        </p:spPr>
        <p:txBody>
          <a:bodyPr vert="horz" lIns="0" tIns="0" rIns="0" bIns="0" rtlCol="0" anchor="ctr"/>
          <a:lstStyle>
            <a:lvl1pPr algn="r">
              <a:defRPr sz="900" dirty="0" smtClean="0">
                <a:solidFill>
                  <a:schemeClr val="tx1"/>
                </a:solidFill>
              </a:defRPr>
            </a:lvl1pPr>
          </a:lstStyle>
          <a:p>
            <a:pPr>
              <a:defRPr/>
            </a:pPr>
            <a:endParaRPr lang="en-GB" b="1"/>
          </a:p>
        </p:txBody>
      </p:sp>
    </p:spTree>
  </p:cSld>
  <p:clrMap bg1="lt1" tx1="dk1" bg2="lt2" tx2="dk2" accent1="accent1" accent2="accent2" accent3="accent3" accent4="accent4" accent5="accent5" accent6="accent6" hlink="hlink" folHlink="folHlink"/>
  <p:sldLayoutIdLst>
    <p:sldLayoutId id="2147483924" r:id="rId1"/>
    <p:sldLayoutId id="2147483915" r:id="rId2"/>
    <p:sldLayoutId id="2147483916" r:id="rId3"/>
    <p:sldLayoutId id="2147483917" r:id="rId4"/>
    <p:sldLayoutId id="2147483918" r:id="rId5"/>
    <p:sldLayoutId id="2147483929" r:id="rId6"/>
  </p:sldLayoutIdLst>
  <p:transition>
    <p:fade/>
  </p:transition>
  <p:hf hdr="0" ftr="0" dt="0"/>
  <p:txStyles>
    <p:titleStyle>
      <a:lvl1pPr algn="l" rtl="0" eaLnBrk="1" fontAlgn="base" hangingPunct="1">
        <a:lnSpc>
          <a:spcPts val="4000"/>
        </a:lnSpc>
        <a:spcBef>
          <a:spcPct val="0"/>
        </a:spcBef>
        <a:spcAft>
          <a:spcPct val="0"/>
        </a:spcAft>
        <a:defRPr sz="3600">
          <a:solidFill>
            <a:schemeClr val="tx2"/>
          </a:solidFill>
          <a:latin typeface="+mj-lt"/>
          <a:ea typeface="+mj-ea"/>
          <a:cs typeface="Geneva" charset="0"/>
        </a:defRPr>
      </a:lvl1pPr>
      <a:lvl2pPr algn="l" rtl="0" eaLnBrk="1" fontAlgn="base" hangingPunct="1">
        <a:lnSpc>
          <a:spcPts val="3200"/>
        </a:lnSpc>
        <a:spcBef>
          <a:spcPct val="0"/>
        </a:spcBef>
        <a:spcAft>
          <a:spcPct val="0"/>
        </a:spcAft>
        <a:defRPr sz="2600">
          <a:solidFill>
            <a:schemeClr val="tx2"/>
          </a:solidFill>
          <a:latin typeface="Arial" charset="0"/>
          <a:ea typeface="Geneva" charset="0"/>
          <a:cs typeface="Geneva" charset="0"/>
        </a:defRPr>
      </a:lvl2pPr>
      <a:lvl3pPr algn="l" rtl="0" eaLnBrk="1" fontAlgn="base" hangingPunct="1">
        <a:lnSpc>
          <a:spcPts val="3200"/>
        </a:lnSpc>
        <a:spcBef>
          <a:spcPct val="0"/>
        </a:spcBef>
        <a:spcAft>
          <a:spcPct val="0"/>
        </a:spcAft>
        <a:defRPr sz="2600">
          <a:solidFill>
            <a:schemeClr val="tx2"/>
          </a:solidFill>
          <a:latin typeface="Arial" charset="0"/>
          <a:ea typeface="Geneva" charset="0"/>
          <a:cs typeface="Geneva" charset="0"/>
        </a:defRPr>
      </a:lvl3pPr>
      <a:lvl4pPr algn="l" rtl="0" eaLnBrk="1" fontAlgn="base" hangingPunct="1">
        <a:lnSpc>
          <a:spcPts val="3200"/>
        </a:lnSpc>
        <a:spcBef>
          <a:spcPct val="0"/>
        </a:spcBef>
        <a:spcAft>
          <a:spcPct val="0"/>
        </a:spcAft>
        <a:defRPr sz="2600">
          <a:solidFill>
            <a:schemeClr val="tx2"/>
          </a:solidFill>
          <a:latin typeface="Arial" charset="0"/>
          <a:ea typeface="Geneva" charset="0"/>
          <a:cs typeface="Geneva" charset="0"/>
        </a:defRPr>
      </a:lvl4pPr>
      <a:lvl5pPr algn="l" rtl="0" eaLnBrk="1" fontAlgn="base" hangingPunct="1">
        <a:lnSpc>
          <a:spcPts val="3200"/>
        </a:lnSpc>
        <a:spcBef>
          <a:spcPct val="0"/>
        </a:spcBef>
        <a:spcAft>
          <a:spcPct val="0"/>
        </a:spcAft>
        <a:defRPr sz="2600">
          <a:solidFill>
            <a:schemeClr val="tx2"/>
          </a:solidFill>
          <a:latin typeface="Arial" charset="0"/>
          <a:ea typeface="Geneva" charset="0"/>
          <a:cs typeface="Geneva" charset="0"/>
        </a:defRPr>
      </a:lvl5pPr>
      <a:lvl6pPr marL="4572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6pPr>
      <a:lvl7pPr marL="9144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7pPr>
      <a:lvl8pPr marL="13716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8pPr>
      <a:lvl9pPr marL="18288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9pPr>
    </p:titleStyle>
    <p:bodyStyle>
      <a:lvl1pPr marL="270000" indent="-270000" algn="l" rtl="0" eaLnBrk="1" fontAlgn="base" hangingPunct="1">
        <a:lnSpc>
          <a:spcPts val="2200"/>
        </a:lnSpc>
        <a:spcBef>
          <a:spcPct val="0"/>
        </a:spcBef>
        <a:spcAft>
          <a:spcPts val="800"/>
        </a:spcAft>
        <a:buClr>
          <a:schemeClr val="tx2"/>
        </a:buClr>
        <a:buFont typeface="Arial" panose="020B0604020202020204" pitchFamily="34" charset="0"/>
        <a:buChar char="•"/>
        <a:defRPr sz="2400">
          <a:solidFill>
            <a:schemeClr val="tx1"/>
          </a:solidFill>
          <a:latin typeface="+mn-lt"/>
          <a:ea typeface="+mn-ea"/>
          <a:cs typeface="Geneva" charset="0"/>
        </a:defRPr>
      </a:lvl1pPr>
      <a:lvl2pPr marL="540000" indent="-270000" algn="l" rtl="0" eaLnBrk="1" fontAlgn="base" hangingPunct="1">
        <a:lnSpc>
          <a:spcPts val="2200"/>
        </a:lnSpc>
        <a:spcBef>
          <a:spcPct val="0"/>
        </a:spcBef>
        <a:spcAft>
          <a:spcPts val="800"/>
        </a:spcAft>
        <a:buClr>
          <a:schemeClr val="tx2"/>
        </a:buClr>
        <a:buChar char="•"/>
        <a:defRPr sz="2400">
          <a:solidFill>
            <a:schemeClr val="tx1"/>
          </a:solidFill>
          <a:latin typeface="+mn-lt"/>
          <a:ea typeface="Geneva" charset="0"/>
          <a:cs typeface="+mn-cs"/>
        </a:defRPr>
      </a:lvl2pPr>
      <a:lvl3pPr marL="810000" indent="-270000" algn="l" rtl="0" eaLnBrk="1" fontAlgn="base" hangingPunct="1">
        <a:lnSpc>
          <a:spcPts val="2200"/>
        </a:lnSpc>
        <a:spcBef>
          <a:spcPct val="0"/>
        </a:spcBef>
        <a:spcAft>
          <a:spcPts val="800"/>
        </a:spcAft>
        <a:buClr>
          <a:schemeClr val="tx2"/>
        </a:buClr>
        <a:buChar char="•"/>
        <a:defRPr sz="2400">
          <a:solidFill>
            <a:schemeClr val="tx1"/>
          </a:solidFill>
          <a:latin typeface="+mn-lt"/>
          <a:ea typeface="Arial" charset="0"/>
          <a:cs typeface="+mn-cs"/>
        </a:defRPr>
      </a:lvl3pPr>
      <a:lvl4pPr marL="1080000" indent="-270000" algn="l" rtl="0" eaLnBrk="1" fontAlgn="base" hangingPunct="1">
        <a:lnSpc>
          <a:spcPts val="2200"/>
        </a:lnSpc>
        <a:spcBef>
          <a:spcPct val="0"/>
        </a:spcBef>
        <a:spcAft>
          <a:spcPts val="800"/>
        </a:spcAft>
        <a:buClr>
          <a:schemeClr val="tx2"/>
        </a:buClr>
        <a:buChar char="•"/>
        <a:defRPr sz="2400">
          <a:solidFill>
            <a:schemeClr val="tx1"/>
          </a:solidFill>
          <a:latin typeface="+mn-lt"/>
          <a:ea typeface="Arial" charset="0"/>
          <a:cs typeface="+mn-cs"/>
        </a:defRPr>
      </a:lvl4pPr>
      <a:lvl5pPr marL="1365750" indent="-285750" algn="l" rtl="0" eaLnBrk="1" fontAlgn="base" hangingPunct="1">
        <a:lnSpc>
          <a:spcPts val="2200"/>
        </a:lnSpc>
        <a:spcBef>
          <a:spcPct val="0"/>
        </a:spcBef>
        <a:spcAft>
          <a:spcPts val="800"/>
        </a:spcAft>
        <a:buClr>
          <a:schemeClr val="tx2"/>
        </a:buClr>
        <a:buFont typeface="Arial" panose="020B0604020202020204" pitchFamily="34" charset="0"/>
        <a:buChar char="•"/>
        <a:defRPr sz="2400">
          <a:solidFill>
            <a:schemeClr val="tx1"/>
          </a:solidFill>
          <a:latin typeface="+mn-lt"/>
          <a:ea typeface="Arial" charset="0"/>
          <a:cs typeface="+mn-cs"/>
        </a:defRPr>
      </a:lvl5pPr>
      <a:lvl6pPr marL="18923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6pPr>
      <a:lvl7pPr marL="23495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7pPr>
      <a:lvl8pPr marL="28067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8pPr>
      <a:lvl9pPr marL="32639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594784" y="476250"/>
            <a:ext cx="10972800" cy="1080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dirty="0"/>
              <a:t>Main heading on two line</a:t>
            </a:r>
            <a:br>
              <a:rPr lang="en-GB" dirty="0"/>
            </a:br>
            <a:r>
              <a:rPr lang="en-GB" dirty="0"/>
              <a:t>Click to edit Master title style</a:t>
            </a:r>
            <a:endParaRPr lang="en-US" dirty="0"/>
          </a:p>
        </p:txBody>
      </p:sp>
      <p:sp>
        <p:nvSpPr>
          <p:cNvPr id="2051" name="Rectangle 3"/>
          <p:cNvSpPr>
            <a:spLocks noGrp="1" noChangeArrowheads="1"/>
          </p:cNvSpPr>
          <p:nvPr>
            <p:ph type="body" idx="1"/>
          </p:nvPr>
        </p:nvSpPr>
        <p:spPr bwMode="auto">
          <a:xfrm>
            <a:off x="594784" y="1628776"/>
            <a:ext cx="10972800" cy="394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3076" name="Rectangle 4"/>
          <p:cNvSpPr>
            <a:spLocks noGrp="1" noChangeArrowheads="1"/>
          </p:cNvSpPr>
          <p:nvPr>
            <p:ph type="sldNum" sz="quarter" idx="4"/>
          </p:nvPr>
        </p:nvSpPr>
        <p:spPr bwMode="auto">
          <a:xfrm>
            <a:off x="11279718" y="6269038"/>
            <a:ext cx="306916" cy="138112"/>
          </a:xfrm>
          <a:prstGeom prst="rect">
            <a:avLst/>
          </a:prstGeom>
          <a:noFill/>
          <a:ln w="9525">
            <a:noFill/>
            <a:miter lim="800000"/>
            <a:headEnd/>
            <a:tailEnd/>
          </a:ln>
          <a:effectLst/>
          <a:extLst/>
        </p:spPr>
        <p:txBody>
          <a:bodyPr vert="horz" wrap="square" lIns="0" tIns="0" rIns="0" bIns="0" numCol="1" anchor="t" anchorCtr="0" compatLnSpc="1">
            <a:prstTxWarp prst="textNoShape">
              <a:avLst/>
            </a:prstTxWarp>
            <a:spAutoFit/>
          </a:bodyPr>
          <a:lstStyle>
            <a:lvl1pPr algn="r" eaLnBrk="1" hangingPunct="1">
              <a:defRPr sz="900">
                <a:solidFill>
                  <a:schemeClr val="tx2"/>
                </a:solidFill>
              </a:defRPr>
            </a:lvl1pPr>
          </a:lstStyle>
          <a:p>
            <a:pPr>
              <a:defRPr/>
            </a:pPr>
            <a:fld id="{388566CB-7C49-4866-A3DC-6474DCC44F35}" type="slidenum">
              <a:rPr lang="en-US"/>
              <a:pPr>
                <a:defRPr/>
              </a:pPr>
              <a:t>‹#›</a:t>
            </a:fld>
            <a:endParaRPr lang="en-US" dirty="0"/>
          </a:p>
        </p:txBody>
      </p:sp>
      <p:sp>
        <p:nvSpPr>
          <p:cNvPr id="2" name="Footer Placeholder 1"/>
          <p:cNvSpPr>
            <a:spLocks noGrp="1"/>
          </p:cNvSpPr>
          <p:nvPr>
            <p:ph type="ftr" sz="quarter" idx="3"/>
          </p:nvPr>
        </p:nvSpPr>
        <p:spPr>
          <a:xfrm>
            <a:off x="2446867" y="6269038"/>
            <a:ext cx="8737600" cy="144462"/>
          </a:xfrm>
          <a:prstGeom prst="rect">
            <a:avLst/>
          </a:prstGeom>
        </p:spPr>
        <p:txBody>
          <a:bodyPr vert="horz" lIns="0" tIns="0" rIns="0" bIns="0" rtlCol="0" anchor="ctr"/>
          <a:lstStyle>
            <a:lvl1pPr algn="r">
              <a:defRPr sz="900" dirty="0" smtClean="0">
                <a:solidFill>
                  <a:schemeClr val="tx1"/>
                </a:solidFill>
              </a:defRPr>
            </a:lvl1pPr>
          </a:lstStyle>
          <a:p>
            <a:pPr>
              <a:defRPr/>
            </a:pPr>
            <a:endParaRPr lang="en-GB" b="1"/>
          </a:p>
        </p:txBody>
      </p:sp>
    </p:spTree>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19" r:id="rId5"/>
    <p:sldLayoutId id="2147483920" r:id="rId6"/>
    <p:sldLayoutId id="2147483921" r:id="rId7"/>
    <p:sldLayoutId id="2147483922" r:id="rId8"/>
    <p:sldLayoutId id="2147483923" r:id="rId9"/>
  </p:sldLayoutIdLst>
  <p:transition>
    <p:fade/>
  </p:transition>
  <p:hf hdr="0" ftr="0" dt="0"/>
  <p:txStyles>
    <p:titleStyle>
      <a:lvl1pPr algn="l" rtl="0" eaLnBrk="0" fontAlgn="base" hangingPunct="0">
        <a:lnSpc>
          <a:spcPts val="4000"/>
        </a:lnSpc>
        <a:spcBef>
          <a:spcPct val="0"/>
        </a:spcBef>
        <a:spcAft>
          <a:spcPct val="0"/>
        </a:spcAft>
        <a:defRPr sz="3600">
          <a:solidFill>
            <a:schemeClr val="tx2"/>
          </a:solidFill>
          <a:latin typeface="+mj-lt"/>
          <a:ea typeface="+mj-ea"/>
          <a:cs typeface="Geneva" charset="0"/>
        </a:defRPr>
      </a:lvl1pPr>
      <a:lvl2pPr algn="l" rtl="0" eaLnBrk="0" fontAlgn="base" hangingPunct="0">
        <a:lnSpc>
          <a:spcPts val="3200"/>
        </a:lnSpc>
        <a:spcBef>
          <a:spcPct val="0"/>
        </a:spcBef>
        <a:spcAft>
          <a:spcPct val="0"/>
        </a:spcAft>
        <a:defRPr sz="2600">
          <a:solidFill>
            <a:schemeClr val="tx2"/>
          </a:solidFill>
          <a:latin typeface="Arial" charset="0"/>
          <a:ea typeface="Geneva" charset="0"/>
          <a:cs typeface="Geneva" charset="0"/>
        </a:defRPr>
      </a:lvl2pPr>
      <a:lvl3pPr algn="l" rtl="0" eaLnBrk="0" fontAlgn="base" hangingPunct="0">
        <a:lnSpc>
          <a:spcPts val="3200"/>
        </a:lnSpc>
        <a:spcBef>
          <a:spcPct val="0"/>
        </a:spcBef>
        <a:spcAft>
          <a:spcPct val="0"/>
        </a:spcAft>
        <a:defRPr sz="2600">
          <a:solidFill>
            <a:schemeClr val="tx2"/>
          </a:solidFill>
          <a:latin typeface="Arial" charset="0"/>
          <a:ea typeface="Geneva" charset="0"/>
          <a:cs typeface="Geneva" charset="0"/>
        </a:defRPr>
      </a:lvl3pPr>
      <a:lvl4pPr algn="l" rtl="0" eaLnBrk="0" fontAlgn="base" hangingPunct="0">
        <a:lnSpc>
          <a:spcPts val="3200"/>
        </a:lnSpc>
        <a:spcBef>
          <a:spcPct val="0"/>
        </a:spcBef>
        <a:spcAft>
          <a:spcPct val="0"/>
        </a:spcAft>
        <a:defRPr sz="2600">
          <a:solidFill>
            <a:schemeClr val="tx2"/>
          </a:solidFill>
          <a:latin typeface="Arial" charset="0"/>
          <a:ea typeface="Geneva" charset="0"/>
          <a:cs typeface="Geneva" charset="0"/>
        </a:defRPr>
      </a:lvl4pPr>
      <a:lvl5pPr algn="l" rtl="0" eaLnBrk="0" fontAlgn="base" hangingPunct="0">
        <a:lnSpc>
          <a:spcPts val="3200"/>
        </a:lnSpc>
        <a:spcBef>
          <a:spcPct val="0"/>
        </a:spcBef>
        <a:spcAft>
          <a:spcPct val="0"/>
        </a:spcAft>
        <a:defRPr sz="2600">
          <a:solidFill>
            <a:schemeClr val="tx2"/>
          </a:solidFill>
          <a:latin typeface="Arial" charset="0"/>
          <a:ea typeface="Geneva" charset="0"/>
          <a:cs typeface="Geneva" charset="0"/>
        </a:defRPr>
      </a:lvl5pPr>
      <a:lvl6pPr marL="4572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6pPr>
      <a:lvl7pPr marL="9144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7pPr>
      <a:lvl8pPr marL="13716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8pPr>
      <a:lvl9pPr marL="18288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9pPr>
    </p:titleStyle>
    <p:bodyStyle>
      <a:lvl1pPr marL="270000" indent="-270000" algn="l" rtl="0" eaLnBrk="0" fontAlgn="base" hangingPunct="0">
        <a:lnSpc>
          <a:spcPts val="2200"/>
        </a:lnSpc>
        <a:spcBef>
          <a:spcPct val="0"/>
        </a:spcBef>
        <a:spcAft>
          <a:spcPts val="800"/>
        </a:spcAft>
        <a:buClr>
          <a:schemeClr val="tx2"/>
        </a:buClr>
        <a:buFont typeface="Arial" panose="020B0604020202020204" pitchFamily="34" charset="0"/>
        <a:buChar char="•"/>
        <a:defRPr sz="2400">
          <a:solidFill>
            <a:schemeClr val="tx1"/>
          </a:solidFill>
          <a:latin typeface="+mn-lt"/>
          <a:ea typeface="+mn-ea"/>
          <a:cs typeface="Geneva" charset="0"/>
        </a:defRPr>
      </a:lvl1pPr>
      <a:lvl2pPr marL="540000" indent="-270000" algn="l" rtl="0" eaLnBrk="0" fontAlgn="base" hangingPunct="0">
        <a:lnSpc>
          <a:spcPts val="2200"/>
        </a:lnSpc>
        <a:spcBef>
          <a:spcPct val="0"/>
        </a:spcBef>
        <a:spcAft>
          <a:spcPts val="800"/>
        </a:spcAft>
        <a:buClr>
          <a:schemeClr val="tx2"/>
        </a:buClr>
        <a:buChar char="•"/>
        <a:defRPr sz="2400">
          <a:solidFill>
            <a:schemeClr val="tx1"/>
          </a:solidFill>
          <a:latin typeface="+mn-lt"/>
          <a:ea typeface="Geneva" charset="0"/>
          <a:cs typeface="+mn-cs"/>
        </a:defRPr>
      </a:lvl2pPr>
      <a:lvl3pPr marL="810000" indent="-270000" algn="l" rtl="0" eaLnBrk="0" fontAlgn="base" hangingPunct="0">
        <a:lnSpc>
          <a:spcPts val="2200"/>
        </a:lnSpc>
        <a:spcBef>
          <a:spcPct val="0"/>
        </a:spcBef>
        <a:spcAft>
          <a:spcPts val="800"/>
        </a:spcAft>
        <a:buClr>
          <a:schemeClr val="tx2"/>
        </a:buClr>
        <a:buChar char="•"/>
        <a:defRPr sz="2400">
          <a:solidFill>
            <a:schemeClr val="tx1"/>
          </a:solidFill>
          <a:latin typeface="+mn-lt"/>
          <a:ea typeface="Arial" charset="0"/>
          <a:cs typeface="+mn-cs"/>
        </a:defRPr>
      </a:lvl3pPr>
      <a:lvl4pPr marL="1080000" indent="-270000" algn="l" rtl="0" eaLnBrk="0" fontAlgn="base" hangingPunct="0">
        <a:lnSpc>
          <a:spcPts val="2200"/>
        </a:lnSpc>
        <a:spcBef>
          <a:spcPct val="0"/>
        </a:spcBef>
        <a:spcAft>
          <a:spcPts val="800"/>
        </a:spcAft>
        <a:buClr>
          <a:schemeClr val="tx2"/>
        </a:buClr>
        <a:buChar char="•"/>
        <a:defRPr sz="2400">
          <a:solidFill>
            <a:schemeClr val="tx1"/>
          </a:solidFill>
          <a:latin typeface="+mn-lt"/>
          <a:ea typeface="Arial" charset="0"/>
          <a:cs typeface="+mn-cs"/>
        </a:defRPr>
      </a:lvl4pPr>
      <a:lvl5pPr marL="1350000" indent="-270000" algn="l" rtl="0" eaLnBrk="0" fontAlgn="base" hangingPunct="0">
        <a:lnSpc>
          <a:spcPts val="2200"/>
        </a:lnSpc>
        <a:spcBef>
          <a:spcPct val="0"/>
        </a:spcBef>
        <a:spcAft>
          <a:spcPts val="800"/>
        </a:spcAft>
        <a:buClr>
          <a:schemeClr val="tx2"/>
        </a:buClr>
        <a:buFont typeface="Arial" panose="020B0604020202020204" pitchFamily="34" charset="0"/>
        <a:buChar char="•"/>
        <a:defRPr sz="2400">
          <a:solidFill>
            <a:schemeClr val="tx1"/>
          </a:solidFill>
          <a:latin typeface="+mn-lt"/>
          <a:ea typeface="Arial" charset="0"/>
          <a:cs typeface="+mn-cs"/>
        </a:defRPr>
      </a:lvl5pPr>
      <a:lvl6pPr marL="18923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6pPr>
      <a:lvl7pPr marL="23495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7pPr>
      <a:lvl8pPr marL="28067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8pPr>
      <a:lvl9pPr marL="32639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594784" y="476250"/>
            <a:ext cx="10972800" cy="1080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dirty="0"/>
              <a:t>Main heading on two line</a:t>
            </a:r>
            <a:br>
              <a:rPr lang="en-GB" dirty="0"/>
            </a:br>
            <a:r>
              <a:rPr lang="en-GB" dirty="0"/>
              <a:t>Click to edit Master title style</a:t>
            </a:r>
            <a:endParaRPr lang="en-US" dirty="0"/>
          </a:p>
        </p:txBody>
      </p:sp>
      <p:sp>
        <p:nvSpPr>
          <p:cNvPr id="2051" name="Rectangle 3"/>
          <p:cNvSpPr>
            <a:spLocks noGrp="1" noChangeArrowheads="1"/>
          </p:cNvSpPr>
          <p:nvPr>
            <p:ph type="body" idx="1"/>
          </p:nvPr>
        </p:nvSpPr>
        <p:spPr bwMode="auto">
          <a:xfrm>
            <a:off x="594784" y="1628776"/>
            <a:ext cx="10972800" cy="394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3076" name="Rectangle 4"/>
          <p:cNvSpPr>
            <a:spLocks noGrp="1" noChangeArrowheads="1"/>
          </p:cNvSpPr>
          <p:nvPr>
            <p:ph type="sldNum" sz="quarter" idx="4"/>
          </p:nvPr>
        </p:nvSpPr>
        <p:spPr bwMode="auto">
          <a:xfrm>
            <a:off x="11279718" y="6269038"/>
            <a:ext cx="306916" cy="138112"/>
          </a:xfrm>
          <a:prstGeom prst="rect">
            <a:avLst/>
          </a:prstGeom>
          <a:noFill/>
          <a:ln w="9525">
            <a:noFill/>
            <a:miter lim="800000"/>
            <a:headEnd/>
            <a:tailEnd/>
          </a:ln>
          <a:effectLst/>
          <a:extLst/>
        </p:spPr>
        <p:txBody>
          <a:bodyPr vert="horz" wrap="square" lIns="0" tIns="0" rIns="0" bIns="0" numCol="1" anchor="t" anchorCtr="0" compatLnSpc="1">
            <a:prstTxWarp prst="textNoShape">
              <a:avLst/>
            </a:prstTxWarp>
            <a:spAutoFit/>
          </a:bodyPr>
          <a:lstStyle>
            <a:lvl1pPr algn="r" eaLnBrk="1" hangingPunct="1">
              <a:defRPr sz="900">
                <a:solidFill>
                  <a:schemeClr val="tx2"/>
                </a:solidFill>
              </a:defRPr>
            </a:lvl1pPr>
          </a:lstStyle>
          <a:p>
            <a:pPr>
              <a:defRPr/>
            </a:pPr>
            <a:fld id="{388566CB-7C49-4866-A3DC-6474DCC44F35}" type="slidenum">
              <a:rPr lang="en-US">
                <a:solidFill>
                  <a:srgbClr val="008D8E"/>
                </a:solidFill>
              </a:rPr>
              <a:pPr>
                <a:defRPr/>
              </a:pPr>
              <a:t>‹#›</a:t>
            </a:fld>
            <a:endParaRPr lang="en-US" dirty="0">
              <a:solidFill>
                <a:srgbClr val="008D8E"/>
              </a:solidFill>
            </a:endParaRPr>
          </a:p>
        </p:txBody>
      </p:sp>
      <p:sp>
        <p:nvSpPr>
          <p:cNvPr id="2" name="Footer Placeholder 1"/>
          <p:cNvSpPr>
            <a:spLocks noGrp="1"/>
          </p:cNvSpPr>
          <p:nvPr>
            <p:ph type="ftr" sz="quarter" idx="3"/>
          </p:nvPr>
        </p:nvSpPr>
        <p:spPr>
          <a:xfrm>
            <a:off x="2446867" y="6269038"/>
            <a:ext cx="8737600" cy="144462"/>
          </a:xfrm>
          <a:prstGeom prst="rect">
            <a:avLst/>
          </a:prstGeom>
        </p:spPr>
        <p:txBody>
          <a:bodyPr vert="horz" lIns="0" tIns="0" rIns="0" bIns="0" rtlCol="0" anchor="ctr"/>
          <a:lstStyle>
            <a:lvl1pPr algn="r">
              <a:defRPr sz="900" dirty="0" smtClean="0">
                <a:solidFill>
                  <a:schemeClr val="tx1"/>
                </a:solidFill>
              </a:defRPr>
            </a:lvl1pPr>
          </a:lstStyle>
          <a:p>
            <a:pPr>
              <a:defRPr/>
            </a:pPr>
            <a:endParaRPr lang="en-GB" b="1">
              <a:solidFill>
                <a:srgbClr val="3B3A3D"/>
              </a:solidFill>
            </a:endParaRPr>
          </a:p>
        </p:txBody>
      </p:sp>
    </p:spTree>
    <p:extLst>
      <p:ext uri="{BB962C8B-B14F-4D97-AF65-F5344CB8AC3E}">
        <p14:creationId xmlns:p14="http://schemas.microsoft.com/office/powerpoint/2010/main" val="708975687"/>
      </p:ext>
    </p:extLst>
  </p:cSld>
  <p:clrMap bg1="lt1" tx1="dk1" bg2="lt2" tx2="dk2" accent1="accent1" accent2="accent2" accent3="accent3" accent4="accent4" accent5="accent5" accent6="accent6" hlink="hlink" folHlink="folHlink"/>
  <p:sldLayoutIdLst>
    <p:sldLayoutId id="2147483943" r:id="rId1"/>
    <p:sldLayoutId id="2147483944" r:id="rId2"/>
    <p:sldLayoutId id="2147483945" r:id="rId3"/>
    <p:sldLayoutId id="2147483946" r:id="rId4"/>
    <p:sldLayoutId id="2147483947" r:id="rId5"/>
    <p:sldLayoutId id="2147483948" r:id="rId6"/>
    <p:sldLayoutId id="2147483949" r:id="rId7"/>
    <p:sldLayoutId id="2147483950" r:id="rId8"/>
    <p:sldLayoutId id="2147483951" r:id="rId9"/>
  </p:sldLayoutIdLst>
  <p:transition>
    <p:fade/>
  </p:transition>
  <p:hf hdr="0" ftr="0" dt="0"/>
  <p:txStyles>
    <p:titleStyle>
      <a:lvl1pPr algn="l" rtl="0" eaLnBrk="0" fontAlgn="base" hangingPunct="0">
        <a:lnSpc>
          <a:spcPts val="4000"/>
        </a:lnSpc>
        <a:spcBef>
          <a:spcPct val="0"/>
        </a:spcBef>
        <a:spcAft>
          <a:spcPct val="0"/>
        </a:spcAft>
        <a:defRPr sz="3600">
          <a:solidFill>
            <a:schemeClr val="tx2"/>
          </a:solidFill>
          <a:latin typeface="+mj-lt"/>
          <a:ea typeface="+mj-ea"/>
          <a:cs typeface="Geneva" charset="0"/>
        </a:defRPr>
      </a:lvl1pPr>
      <a:lvl2pPr algn="l" rtl="0" eaLnBrk="0" fontAlgn="base" hangingPunct="0">
        <a:lnSpc>
          <a:spcPts val="3200"/>
        </a:lnSpc>
        <a:spcBef>
          <a:spcPct val="0"/>
        </a:spcBef>
        <a:spcAft>
          <a:spcPct val="0"/>
        </a:spcAft>
        <a:defRPr sz="2600">
          <a:solidFill>
            <a:schemeClr val="tx2"/>
          </a:solidFill>
          <a:latin typeface="Arial" charset="0"/>
          <a:ea typeface="Geneva" charset="0"/>
          <a:cs typeface="Geneva" charset="0"/>
        </a:defRPr>
      </a:lvl2pPr>
      <a:lvl3pPr algn="l" rtl="0" eaLnBrk="0" fontAlgn="base" hangingPunct="0">
        <a:lnSpc>
          <a:spcPts val="3200"/>
        </a:lnSpc>
        <a:spcBef>
          <a:spcPct val="0"/>
        </a:spcBef>
        <a:spcAft>
          <a:spcPct val="0"/>
        </a:spcAft>
        <a:defRPr sz="2600">
          <a:solidFill>
            <a:schemeClr val="tx2"/>
          </a:solidFill>
          <a:latin typeface="Arial" charset="0"/>
          <a:ea typeface="Geneva" charset="0"/>
          <a:cs typeface="Geneva" charset="0"/>
        </a:defRPr>
      </a:lvl3pPr>
      <a:lvl4pPr algn="l" rtl="0" eaLnBrk="0" fontAlgn="base" hangingPunct="0">
        <a:lnSpc>
          <a:spcPts val="3200"/>
        </a:lnSpc>
        <a:spcBef>
          <a:spcPct val="0"/>
        </a:spcBef>
        <a:spcAft>
          <a:spcPct val="0"/>
        </a:spcAft>
        <a:defRPr sz="2600">
          <a:solidFill>
            <a:schemeClr val="tx2"/>
          </a:solidFill>
          <a:latin typeface="Arial" charset="0"/>
          <a:ea typeface="Geneva" charset="0"/>
          <a:cs typeface="Geneva" charset="0"/>
        </a:defRPr>
      </a:lvl4pPr>
      <a:lvl5pPr algn="l" rtl="0" eaLnBrk="0" fontAlgn="base" hangingPunct="0">
        <a:lnSpc>
          <a:spcPts val="3200"/>
        </a:lnSpc>
        <a:spcBef>
          <a:spcPct val="0"/>
        </a:spcBef>
        <a:spcAft>
          <a:spcPct val="0"/>
        </a:spcAft>
        <a:defRPr sz="2600">
          <a:solidFill>
            <a:schemeClr val="tx2"/>
          </a:solidFill>
          <a:latin typeface="Arial" charset="0"/>
          <a:ea typeface="Geneva" charset="0"/>
          <a:cs typeface="Geneva" charset="0"/>
        </a:defRPr>
      </a:lvl5pPr>
      <a:lvl6pPr marL="4572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6pPr>
      <a:lvl7pPr marL="9144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7pPr>
      <a:lvl8pPr marL="13716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8pPr>
      <a:lvl9pPr marL="18288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9pPr>
    </p:titleStyle>
    <p:bodyStyle>
      <a:lvl1pPr marL="270000" indent="-270000" algn="l" rtl="0" eaLnBrk="0" fontAlgn="base" hangingPunct="0">
        <a:lnSpc>
          <a:spcPts val="2200"/>
        </a:lnSpc>
        <a:spcBef>
          <a:spcPct val="0"/>
        </a:spcBef>
        <a:spcAft>
          <a:spcPts val="800"/>
        </a:spcAft>
        <a:buClr>
          <a:schemeClr val="tx2"/>
        </a:buClr>
        <a:buFont typeface="Arial" panose="020B0604020202020204" pitchFamily="34" charset="0"/>
        <a:buChar char="•"/>
        <a:defRPr sz="2400">
          <a:solidFill>
            <a:schemeClr val="tx1"/>
          </a:solidFill>
          <a:latin typeface="+mn-lt"/>
          <a:ea typeface="+mn-ea"/>
          <a:cs typeface="Geneva" charset="0"/>
        </a:defRPr>
      </a:lvl1pPr>
      <a:lvl2pPr marL="540000" indent="-270000" algn="l" rtl="0" eaLnBrk="0" fontAlgn="base" hangingPunct="0">
        <a:lnSpc>
          <a:spcPts val="2200"/>
        </a:lnSpc>
        <a:spcBef>
          <a:spcPct val="0"/>
        </a:spcBef>
        <a:spcAft>
          <a:spcPts val="800"/>
        </a:spcAft>
        <a:buClr>
          <a:schemeClr val="tx2"/>
        </a:buClr>
        <a:buChar char="•"/>
        <a:defRPr sz="2400">
          <a:solidFill>
            <a:schemeClr val="tx1"/>
          </a:solidFill>
          <a:latin typeface="+mn-lt"/>
          <a:ea typeface="Geneva" charset="0"/>
          <a:cs typeface="+mn-cs"/>
        </a:defRPr>
      </a:lvl2pPr>
      <a:lvl3pPr marL="810000" indent="-270000" algn="l" rtl="0" eaLnBrk="0" fontAlgn="base" hangingPunct="0">
        <a:lnSpc>
          <a:spcPts val="2200"/>
        </a:lnSpc>
        <a:spcBef>
          <a:spcPct val="0"/>
        </a:spcBef>
        <a:spcAft>
          <a:spcPts val="800"/>
        </a:spcAft>
        <a:buClr>
          <a:schemeClr val="tx2"/>
        </a:buClr>
        <a:buChar char="•"/>
        <a:defRPr sz="2400">
          <a:solidFill>
            <a:schemeClr val="tx1"/>
          </a:solidFill>
          <a:latin typeface="+mn-lt"/>
          <a:ea typeface="Arial" charset="0"/>
          <a:cs typeface="+mn-cs"/>
        </a:defRPr>
      </a:lvl3pPr>
      <a:lvl4pPr marL="1080000" indent="-270000" algn="l" rtl="0" eaLnBrk="0" fontAlgn="base" hangingPunct="0">
        <a:lnSpc>
          <a:spcPts val="2200"/>
        </a:lnSpc>
        <a:spcBef>
          <a:spcPct val="0"/>
        </a:spcBef>
        <a:spcAft>
          <a:spcPts val="800"/>
        </a:spcAft>
        <a:buClr>
          <a:schemeClr val="tx2"/>
        </a:buClr>
        <a:buChar char="•"/>
        <a:defRPr sz="2400">
          <a:solidFill>
            <a:schemeClr val="tx1"/>
          </a:solidFill>
          <a:latin typeface="+mn-lt"/>
          <a:ea typeface="Arial" charset="0"/>
          <a:cs typeface="+mn-cs"/>
        </a:defRPr>
      </a:lvl4pPr>
      <a:lvl5pPr marL="1350000" indent="-270000" algn="l" rtl="0" eaLnBrk="0" fontAlgn="base" hangingPunct="0">
        <a:lnSpc>
          <a:spcPts val="2200"/>
        </a:lnSpc>
        <a:spcBef>
          <a:spcPct val="0"/>
        </a:spcBef>
        <a:spcAft>
          <a:spcPts val="800"/>
        </a:spcAft>
        <a:buClr>
          <a:schemeClr val="tx2"/>
        </a:buClr>
        <a:buFont typeface="Arial" panose="020B0604020202020204" pitchFamily="34" charset="0"/>
        <a:buChar char="•"/>
        <a:defRPr sz="2400">
          <a:solidFill>
            <a:schemeClr val="tx1"/>
          </a:solidFill>
          <a:latin typeface="+mn-lt"/>
          <a:ea typeface="Arial" charset="0"/>
          <a:cs typeface="+mn-cs"/>
        </a:defRPr>
      </a:lvl5pPr>
      <a:lvl6pPr marL="18923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6pPr>
      <a:lvl7pPr marL="23495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7pPr>
      <a:lvl8pPr marL="28067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8pPr>
      <a:lvl9pPr marL="32639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94784" y="476250"/>
            <a:ext cx="10972800" cy="1080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dirty="0"/>
              <a:t>Main heading on two line</a:t>
            </a:r>
            <a:br>
              <a:rPr lang="en-GB" dirty="0"/>
            </a:br>
            <a:r>
              <a:rPr lang="en-GB" dirty="0"/>
              <a:t>Click to edit Master title style</a:t>
            </a:r>
            <a:endParaRPr lang="en-US" dirty="0"/>
          </a:p>
        </p:txBody>
      </p:sp>
      <p:sp>
        <p:nvSpPr>
          <p:cNvPr id="1027" name="Rectangle 3"/>
          <p:cNvSpPr>
            <a:spLocks noGrp="1" noChangeArrowheads="1"/>
          </p:cNvSpPr>
          <p:nvPr>
            <p:ph type="body" idx="1"/>
          </p:nvPr>
        </p:nvSpPr>
        <p:spPr bwMode="auto">
          <a:xfrm>
            <a:off x="594784" y="1628776"/>
            <a:ext cx="10972800" cy="394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076" name="Rectangle 4"/>
          <p:cNvSpPr>
            <a:spLocks noGrp="1" noChangeArrowheads="1"/>
          </p:cNvSpPr>
          <p:nvPr>
            <p:ph type="sldNum" sz="quarter" idx="4"/>
          </p:nvPr>
        </p:nvSpPr>
        <p:spPr bwMode="auto">
          <a:xfrm>
            <a:off x="11279718" y="6269038"/>
            <a:ext cx="306916" cy="138112"/>
          </a:xfrm>
          <a:prstGeom prst="rect">
            <a:avLst/>
          </a:prstGeom>
          <a:noFill/>
          <a:ln w="9525">
            <a:noFill/>
            <a:miter lim="800000"/>
            <a:headEnd/>
            <a:tailEnd/>
          </a:ln>
          <a:effectLst/>
          <a:extLst/>
        </p:spPr>
        <p:txBody>
          <a:bodyPr vert="horz" wrap="square" lIns="0" tIns="0" rIns="0" bIns="0" numCol="1" anchor="t" anchorCtr="0" compatLnSpc="1">
            <a:prstTxWarp prst="textNoShape">
              <a:avLst/>
            </a:prstTxWarp>
            <a:spAutoFit/>
          </a:bodyPr>
          <a:lstStyle>
            <a:lvl1pPr algn="r" eaLnBrk="1" hangingPunct="1">
              <a:defRPr sz="900">
                <a:solidFill>
                  <a:schemeClr val="tx2"/>
                </a:solidFill>
              </a:defRPr>
            </a:lvl1pPr>
          </a:lstStyle>
          <a:p>
            <a:pPr>
              <a:defRPr/>
            </a:pPr>
            <a:fld id="{974E3DFF-08E5-4388-9B09-59F0BF92291A}" type="slidenum">
              <a:rPr lang="en-US">
                <a:solidFill>
                  <a:srgbClr val="008D8E"/>
                </a:solidFill>
              </a:rPr>
              <a:pPr>
                <a:defRPr/>
              </a:pPr>
              <a:t>‹#›</a:t>
            </a:fld>
            <a:endParaRPr lang="en-US" dirty="0">
              <a:solidFill>
                <a:srgbClr val="008D8E"/>
              </a:solidFill>
            </a:endParaRPr>
          </a:p>
        </p:txBody>
      </p:sp>
      <p:sp>
        <p:nvSpPr>
          <p:cNvPr id="2" name="Footer Placeholder 1"/>
          <p:cNvSpPr>
            <a:spLocks noGrp="1"/>
          </p:cNvSpPr>
          <p:nvPr>
            <p:ph type="ftr" sz="quarter" idx="3"/>
          </p:nvPr>
        </p:nvSpPr>
        <p:spPr>
          <a:xfrm>
            <a:off x="2446867" y="6269038"/>
            <a:ext cx="8737600" cy="144462"/>
          </a:xfrm>
          <a:prstGeom prst="rect">
            <a:avLst/>
          </a:prstGeom>
        </p:spPr>
        <p:txBody>
          <a:bodyPr vert="horz" lIns="0" tIns="0" rIns="0" bIns="0" rtlCol="0" anchor="ctr"/>
          <a:lstStyle>
            <a:lvl1pPr algn="r">
              <a:defRPr sz="900" dirty="0" smtClean="0">
                <a:solidFill>
                  <a:schemeClr val="tx1"/>
                </a:solidFill>
              </a:defRPr>
            </a:lvl1pPr>
          </a:lstStyle>
          <a:p>
            <a:pPr>
              <a:defRPr/>
            </a:pPr>
            <a:endParaRPr lang="en-GB" b="1">
              <a:solidFill>
                <a:srgbClr val="3B3A3D"/>
              </a:solidFill>
            </a:endParaRPr>
          </a:p>
        </p:txBody>
      </p:sp>
    </p:spTree>
    <p:extLst>
      <p:ext uri="{BB962C8B-B14F-4D97-AF65-F5344CB8AC3E}">
        <p14:creationId xmlns:p14="http://schemas.microsoft.com/office/powerpoint/2010/main" val="3978624212"/>
      </p:ext>
    </p:extLst>
  </p:cSld>
  <p:clrMap bg1="lt1" tx1="dk1" bg2="lt2" tx2="dk2" accent1="accent1" accent2="accent2" accent3="accent3" accent4="accent4" accent5="accent5" accent6="accent6" hlink="hlink" folHlink="folHlink"/>
  <p:sldLayoutIdLst>
    <p:sldLayoutId id="2147483953" r:id="rId1"/>
    <p:sldLayoutId id="2147483954" r:id="rId2"/>
    <p:sldLayoutId id="2147483955" r:id="rId3"/>
    <p:sldLayoutId id="2147483956" r:id="rId4"/>
    <p:sldLayoutId id="2147483957" r:id="rId5"/>
  </p:sldLayoutIdLst>
  <p:transition>
    <p:fade/>
  </p:transition>
  <p:hf hdr="0" ftr="0" dt="0"/>
  <p:txStyles>
    <p:titleStyle>
      <a:lvl1pPr algn="l" rtl="0" eaLnBrk="1" fontAlgn="base" hangingPunct="1">
        <a:lnSpc>
          <a:spcPts val="4000"/>
        </a:lnSpc>
        <a:spcBef>
          <a:spcPct val="0"/>
        </a:spcBef>
        <a:spcAft>
          <a:spcPct val="0"/>
        </a:spcAft>
        <a:defRPr sz="3600">
          <a:solidFill>
            <a:schemeClr val="tx2"/>
          </a:solidFill>
          <a:latin typeface="+mj-lt"/>
          <a:ea typeface="+mj-ea"/>
          <a:cs typeface="Geneva" charset="0"/>
        </a:defRPr>
      </a:lvl1pPr>
      <a:lvl2pPr algn="l" rtl="0" eaLnBrk="1" fontAlgn="base" hangingPunct="1">
        <a:lnSpc>
          <a:spcPts val="3200"/>
        </a:lnSpc>
        <a:spcBef>
          <a:spcPct val="0"/>
        </a:spcBef>
        <a:spcAft>
          <a:spcPct val="0"/>
        </a:spcAft>
        <a:defRPr sz="2600">
          <a:solidFill>
            <a:schemeClr val="tx2"/>
          </a:solidFill>
          <a:latin typeface="Arial" charset="0"/>
          <a:ea typeface="Geneva" charset="0"/>
          <a:cs typeface="Geneva" charset="0"/>
        </a:defRPr>
      </a:lvl2pPr>
      <a:lvl3pPr algn="l" rtl="0" eaLnBrk="1" fontAlgn="base" hangingPunct="1">
        <a:lnSpc>
          <a:spcPts val="3200"/>
        </a:lnSpc>
        <a:spcBef>
          <a:spcPct val="0"/>
        </a:spcBef>
        <a:spcAft>
          <a:spcPct val="0"/>
        </a:spcAft>
        <a:defRPr sz="2600">
          <a:solidFill>
            <a:schemeClr val="tx2"/>
          </a:solidFill>
          <a:latin typeface="Arial" charset="0"/>
          <a:ea typeface="Geneva" charset="0"/>
          <a:cs typeface="Geneva" charset="0"/>
        </a:defRPr>
      </a:lvl3pPr>
      <a:lvl4pPr algn="l" rtl="0" eaLnBrk="1" fontAlgn="base" hangingPunct="1">
        <a:lnSpc>
          <a:spcPts val="3200"/>
        </a:lnSpc>
        <a:spcBef>
          <a:spcPct val="0"/>
        </a:spcBef>
        <a:spcAft>
          <a:spcPct val="0"/>
        </a:spcAft>
        <a:defRPr sz="2600">
          <a:solidFill>
            <a:schemeClr val="tx2"/>
          </a:solidFill>
          <a:latin typeface="Arial" charset="0"/>
          <a:ea typeface="Geneva" charset="0"/>
          <a:cs typeface="Geneva" charset="0"/>
        </a:defRPr>
      </a:lvl4pPr>
      <a:lvl5pPr algn="l" rtl="0" eaLnBrk="1" fontAlgn="base" hangingPunct="1">
        <a:lnSpc>
          <a:spcPts val="3200"/>
        </a:lnSpc>
        <a:spcBef>
          <a:spcPct val="0"/>
        </a:spcBef>
        <a:spcAft>
          <a:spcPct val="0"/>
        </a:spcAft>
        <a:defRPr sz="2600">
          <a:solidFill>
            <a:schemeClr val="tx2"/>
          </a:solidFill>
          <a:latin typeface="Arial" charset="0"/>
          <a:ea typeface="Geneva" charset="0"/>
          <a:cs typeface="Geneva" charset="0"/>
        </a:defRPr>
      </a:lvl5pPr>
      <a:lvl6pPr marL="4572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6pPr>
      <a:lvl7pPr marL="9144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7pPr>
      <a:lvl8pPr marL="13716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8pPr>
      <a:lvl9pPr marL="18288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9pPr>
    </p:titleStyle>
    <p:bodyStyle>
      <a:lvl1pPr marL="270000" indent="-270000" algn="l" rtl="0" eaLnBrk="1" fontAlgn="base" hangingPunct="1">
        <a:lnSpc>
          <a:spcPts val="2200"/>
        </a:lnSpc>
        <a:spcBef>
          <a:spcPct val="0"/>
        </a:spcBef>
        <a:spcAft>
          <a:spcPts val="800"/>
        </a:spcAft>
        <a:buClr>
          <a:schemeClr val="tx2"/>
        </a:buClr>
        <a:buFont typeface="Arial" panose="020B0604020202020204" pitchFamily="34" charset="0"/>
        <a:buChar char="•"/>
        <a:defRPr sz="2400">
          <a:solidFill>
            <a:schemeClr val="tx1"/>
          </a:solidFill>
          <a:latin typeface="+mn-lt"/>
          <a:ea typeface="+mn-ea"/>
          <a:cs typeface="Geneva" charset="0"/>
        </a:defRPr>
      </a:lvl1pPr>
      <a:lvl2pPr marL="540000" indent="-270000" algn="l" rtl="0" eaLnBrk="1" fontAlgn="base" hangingPunct="1">
        <a:lnSpc>
          <a:spcPts val="2200"/>
        </a:lnSpc>
        <a:spcBef>
          <a:spcPct val="0"/>
        </a:spcBef>
        <a:spcAft>
          <a:spcPts val="800"/>
        </a:spcAft>
        <a:buClr>
          <a:schemeClr val="tx2"/>
        </a:buClr>
        <a:buChar char="•"/>
        <a:defRPr sz="2400">
          <a:solidFill>
            <a:schemeClr val="tx1"/>
          </a:solidFill>
          <a:latin typeface="+mn-lt"/>
          <a:ea typeface="Geneva" charset="0"/>
          <a:cs typeface="+mn-cs"/>
        </a:defRPr>
      </a:lvl2pPr>
      <a:lvl3pPr marL="810000" indent="-270000" algn="l" rtl="0" eaLnBrk="1" fontAlgn="base" hangingPunct="1">
        <a:lnSpc>
          <a:spcPts val="2200"/>
        </a:lnSpc>
        <a:spcBef>
          <a:spcPct val="0"/>
        </a:spcBef>
        <a:spcAft>
          <a:spcPts val="800"/>
        </a:spcAft>
        <a:buClr>
          <a:schemeClr val="tx2"/>
        </a:buClr>
        <a:buChar char="•"/>
        <a:defRPr sz="2400">
          <a:solidFill>
            <a:schemeClr val="tx1"/>
          </a:solidFill>
          <a:latin typeface="+mn-lt"/>
          <a:ea typeface="Arial" charset="0"/>
          <a:cs typeface="+mn-cs"/>
        </a:defRPr>
      </a:lvl3pPr>
      <a:lvl4pPr marL="1080000" indent="-270000" algn="l" rtl="0" eaLnBrk="1" fontAlgn="base" hangingPunct="1">
        <a:lnSpc>
          <a:spcPts val="2200"/>
        </a:lnSpc>
        <a:spcBef>
          <a:spcPct val="0"/>
        </a:spcBef>
        <a:spcAft>
          <a:spcPts val="800"/>
        </a:spcAft>
        <a:buClr>
          <a:schemeClr val="tx2"/>
        </a:buClr>
        <a:buChar char="•"/>
        <a:defRPr sz="2400">
          <a:solidFill>
            <a:schemeClr val="tx1"/>
          </a:solidFill>
          <a:latin typeface="+mn-lt"/>
          <a:ea typeface="Arial" charset="0"/>
          <a:cs typeface="+mn-cs"/>
        </a:defRPr>
      </a:lvl4pPr>
      <a:lvl5pPr marL="1365750" indent="-285750" algn="l" rtl="0" eaLnBrk="1" fontAlgn="base" hangingPunct="1">
        <a:lnSpc>
          <a:spcPts val="2200"/>
        </a:lnSpc>
        <a:spcBef>
          <a:spcPct val="0"/>
        </a:spcBef>
        <a:spcAft>
          <a:spcPts val="800"/>
        </a:spcAft>
        <a:buClr>
          <a:schemeClr val="tx2"/>
        </a:buClr>
        <a:buFont typeface="Arial" panose="020B0604020202020204" pitchFamily="34" charset="0"/>
        <a:buChar char="•"/>
        <a:defRPr sz="2400">
          <a:solidFill>
            <a:schemeClr val="tx1"/>
          </a:solidFill>
          <a:latin typeface="+mn-lt"/>
          <a:ea typeface="Arial" charset="0"/>
          <a:cs typeface="+mn-cs"/>
        </a:defRPr>
      </a:lvl5pPr>
      <a:lvl6pPr marL="18923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6pPr>
      <a:lvl7pPr marL="23495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7pPr>
      <a:lvl8pPr marL="28067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8pPr>
      <a:lvl9pPr marL="32639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594784" y="476250"/>
            <a:ext cx="10972800" cy="1080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dirty="0"/>
              <a:t>Main heading on two line</a:t>
            </a:r>
            <a:br>
              <a:rPr lang="en-GB" dirty="0"/>
            </a:br>
            <a:r>
              <a:rPr lang="en-GB" dirty="0"/>
              <a:t>Click to edit Master title style</a:t>
            </a:r>
            <a:endParaRPr lang="en-US" dirty="0"/>
          </a:p>
        </p:txBody>
      </p:sp>
      <p:sp>
        <p:nvSpPr>
          <p:cNvPr id="2051" name="Rectangle 3"/>
          <p:cNvSpPr>
            <a:spLocks noGrp="1" noChangeArrowheads="1"/>
          </p:cNvSpPr>
          <p:nvPr>
            <p:ph type="body" idx="1"/>
          </p:nvPr>
        </p:nvSpPr>
        <p:spPr bwMode="auto">
          <a:xfrm>
            <a:off x="594784" y="1628776"/>
            <a:ext cx="10972800" cy="394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3076" name="Rectangle 4"/>
          <p:cNvSpPr>
            <a:spLocks noGrp="1" noChangeArrowheads="1"/>
          </p:cNvSpPr>
          <p:nvPr>
            <p:ph type="sldNum" sz="quarter" idx="4"/>
          </p:nvPr>
        </p:nvSpPr>
        <p:spPr bwMode="auto">
          <a:xfrm>
            <a:off x="11279718" y="6269038"/>
            <a:ext cx="306916" cy="138112"/>
          </a:xfrm>
          <a:prstGeom prst="rect">
            <a:avLst/>
          </a:prstGeom>
          <a:noFill/>
          <a:ln w="9525">
            <a:noFill/>
            <a:miter lim="800000"/>
            <a:headEnd/>
            <a:tailEnd/>
          </a:ln>
          <a:effectLst/>
          <a:extLst/>
        </p:spPr>
        <p:txBody>
          <a:bodyPr vert="horz" wrap="square" lIns="0" tIns="0" rIns="0" bIns="0" numCol="1" anchor="t" anchorCtr="0" compatLnSpc="1">
            <a:prstTxWarp prst="textNoShape">
              <a:avLst/>
            </a:prstTxWarp>
            <a:spAutoFit/>
          </a:bodyPr>
          <a:lstStyle>
            <a:lvl1pPr algn="r" eaLnBrk="1" hangingPunct="1">
              <a:defRPr sz="900">
                <a:solidFill>
                  <a:schemeClr val="tx2"/>
                </a:solidFill>
              </a:defRPr>
            </a:lvl1pPr>
          </a:lstStyle>
          <a:p>
            <a:pPr>
              <a:defRPr/>
            </a:pPr>
            <a:fld id="{388566CB-7C49-4866-A3DC-6474DCC44F35}" type="slidenum">
              <a:rPr lang="en-US">
                <a:solidFill>
                  <a:srgbClr val="008D8E"/>
                </a:solidFill>
              </a:rPr>
              <a:pPr>
                <a:defRPr/>
              </a:pPr>
              <a:t>‹#›</a:t>
            </a:fld>
            <a:endParaRPr lang="en-US" dirty="0">
              <a:solidFill>
                <a:srgbClr val="008D8E"/>
              </a:solidFill>
            </a:endParaRPr>
          </a:p>
        </p:txBody>
      </p:sp>
      <p:sp>
        <p:nvSpPr>
          <p:cNvPr id="2" name="Footer Placeholder 1"/>
          <p:cNvSpPr>
            <a:spLocks noGrp="1"/>
          </p:cNvSpPr>
          <p:nvPr>
            <p:ph type="ftr" sz="quarter" idx="3"/>
          </p:nvPr>
        </p:nvSpPr>
        <p:spPr>
          <a:xfrm>
            <a:off x="2446867" y="6269038"/>
            <a:ext cx="8737600" cy="144462"/>
          </a:xfrm>
          <a:prstGeom prst="rect">
            <a:avLst/>
          </a:prstGeom>
        </p:spPr>
        <p:txBody>
          <a:bodyPr vert="horz" lIns="0" tIns="0" rIns="0" bIns="0" rtlCol="0" anchor="ctr"/>
          <a:lstStyle>
            <a:lvl1pPr algn="r">
              <a:defRPr sz="900" dirty="0" smtClean="0">
                <a:solidFill>
                  <a:schemeClr val="tx1"/>
                </a:solidFill>
              </a:defRPr>
            </a:lvl1pPr>
          </a:lstStyle>
          <a:p>
            <a:pPr>
              <a:defRPr/>
            </a:pPr>
            <a:endParaRPr lang="en-GB" b="1">
              <a:solidFill>
                <a:srgbClr val="3B3A3D"/>
              </a:solidFill>
            </a:endParaRPr>
          </a:p>
        </p:txBody>
      </p:sp>
    </p:spTree>
    <p:extLst>
      <p:ext uri="{BB962C8B-B14F-4D97-AF65-F5344CB8AC3E}">
        <p14:creationId xmlns:p14="http://schemas.microsoft.com/office/powerpoint/2010/main" val="3312558216"/>
      </p:ext>
    </p:extLst>
  </p:cSld>
  <p:clrMap bg1="lt1" tx1="dk1" bg2="lt2" tx2="dk2" accent1="accent1" accent2="accent2" accent3="accent3" accent4="accent4" accent5="accent5" accent6="accent6" hlink="hlink" folHlink="folHlink"/>
  <p:sldLayoutIdLst>
    <p:sldLayoutId id="2147483959" r:id="rId1"/>
    <p:sldLayoutId id="2147483960" r:id="rId2"/>
    <p:sldLayoutId id="2147483961" r:id="rId3"/>
    <p:sldLayoutId id="2147483962" r:id="rId4"/>
    <p:sldLayoutId id="2147483963" r:id="rId5"/>
    <p:sldLayoutId id="2147483964" r:id="rId6"/>
    <p:sldLayoutId id="2147483965" r:id="rId7"/>
    <p:sldLayoutId id="2147483966" r:id="rId8"/>
    <p:sldLayoutId id="2147483967" r:id="rId9"/>
  </p:sldLayoutIdLst>
  <p:transition>
    <p:fade/>
  </p:transition>
  <p:hf hdr="0" ftr="0" dt="0"/>
  <p:txStyles>
    <p:titleStyle>
      <a:lvl1pPr algn="l" rtl="0" eaLnBrk="0" fontAlgn="base" hangingPunct="0">
        <a:lnSpc>
          <a:spcPts val="4000"/>
        </a:lnSpc>
        <a:spcBef>
          <a:spcPct val="0"/>
        </a:spcBef>
        <a:spcAft>
          <a:spcPct val="0"/>
        </a:spcAft>
        <a:defRPr sz="3600">
          <a:solidFill>
            <a:schemeClr val="tx2"/>
          </a:solidFill>
          <a:latin typeface="+mj-lt"/>
          <a:ea typeface="+mj-ea"/>
          <a:cs typeface="Geneva" charset="0"/>
        </a:defRPr>
      </a:lvl1pPr>
      <a:lvl2pPr algn="l" rtl="0" eaLnBrk="0" fontAlgn="base" hangingPunct="0">
        <a:lnSpc>
          <a:spcPts val="3200"/>
        </a:lnSpc>
        <a:spcBef>
          <a:spcPct val="0"/>
        </a:spcBef>
        <a:spcAft>
          <a:spcPct val="0"/>
        </a:spcAft>
        <a:defRPr sz="2600">
          <a:solidFill>
            <a:schemeClr val="tx2"/>
          </a:solidFill>
          <a:latin typeface="Arial" charset="0"/>
          <a:ea typeface="Geneva" charset="0"/>
          <a:cs typeface="Geneva" charset="0"/>
        </a:defRPr>
      </a:lvl2pPr>
      <a:lvl3pPr algn="l" rtl="0" eaLnBrk="0" fontAlgn="base" hangingPunct="0">
        <a:lnSpc>
          <a:spcPts val="3200"/>
        </a:lnSpc>
        <a:spcBef>
          <a:spcPct val="0"/>
        </a:spcBef>
        <a:spcAft>
          <a:spcPct val="0"/>
        </a:spcAft>
        <a:defRPr sz="2600">
          <a:solidFill>
            <a:schemeClr val="tx2"/>
          </a:solidFill>
          <a:latin typeface="Arial" charset="0"/>
          <a:ea typeface="Geneva" charset="0"/>
          <a:cs typeface="Geneva" charset="0"/>
        </a:defRPr>
      </a:lvl3pPr>
      <a:lvl4pPr algn="l" rtl="0" eaLnBrk="0" fontAlgn="base" hangingPunct="0">
        <a:lnSpc>
          <a:spcPts val="3200"/>
        </a:lnSpc>
        <a:spcBef>
          <a:spcPct val="0"/>
        </a:spcBef>
        <a:spcAft>
          <a:spcPct val="0"/>
        </a:spcAft>
        <a:defRPr sz="2600">
          <a:solidFill>
            <a:schemeClr val="tx2"/>
          </a:solidFill>
          <a:latin typeface="Arial" charset="0"/>
          <a:ea typeface="Geneva" charset="0"/>
          <a:cs typeface="Geneva" charset="0"/>
        </a:defRPr>
      </a:lvl4pPr>
      <a:lvl5pPr algn="l" rtl="0" eaLnBrk="0" fontAlgn="base" hangingPunct="0">
        <a:lnSpc>
          <a:spcPts val="3200"/>
        </a:lnSpc>
        <a:spcBef>
          <a:spcPct val="0"/>
        </a:spcBef>
        <a:spcAft>
          <a:spcPct val="0"/>
        </a:spcAft>
        <a:defRPr sz="2600">
          <a:solidFill>
            <a:schemeClr val="tx2"/>
          </a:solidFill>
          <a:latin typeface="Arial" charset="0"/>
          <a:ea typeface="Geneva" charset="0"/>
          <a:cs typeface="Geneva" charset="0"/>
        </a:defRPr>
      </a:lvl5pPr>
      <a:lvl6pPr marL="4572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6pPr>
      <a:lvl7pPr marL="9144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7pPr>
      <a:lvl8pPr marL="13716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8pPr>
      <a:lvl9pPr marL="1828800" algn="l" rtl="0" eaLnBrk="1" fontAlgn="base" hangingPunct="1">
        <a:lnSpc>
          <a:spcPts val="2700"/>
        </a:lnSpc>
        <a:spcBef>
          <a:spcPct val="0"/>
        </a:spcBef>
        <a:spcAft>
          <a:spcPct val="0"/>
        </a:spcAft>
        <a:defRPr sz="2600">
          <a:solidFill>
            <a:schemeClr val="tx2"/>
          </a:solidFill>
          <a:latin typeface="Arial" charset="0"/>
          <a:ea typeface="Geneva" charset="0"/>
          <a:cs typeface="Arial" charset="0"/>
        </a:defRPr>
      </a:lvl9pPr>
    </p:titleStyle>
    <p:bodyStyle>
      <a:lvl1pPr marL="270000" indent="-270000" algn="l" rtl="0" eaLnBrk="0" fontAlgn="base" hangingPunct="0">
        <a:lnSpc>
          <a:spcPts val="2200"/>
        </a:lnSpc>
        <a:spcBef>
          <a:spcPct val="0"/>
        </a:spcBef>
        <a:spcAft>
          <a:spcPts val="800"/>
        </a:spcAft>
        <a:buClr>
          <a:schemeClr val="tx2"/>
        </a:buClr>
        <a:buFont typeface="Arial" panose="020B0604020202020204" pitchFamily="34" charset="0"/>
        <a:buChar char="•"/>
        <a:defRPr sz="2400">
          <a:solidFill>
            <a:schemeClr val="tx1"/>
          </a:solidFill>
          <a:latin typeface="+mn-lt"/>
          <a:ea typeface="+mn-ea"/>
          <a:cs typeface="Geneva" charset="0"/>
        </a:defRPr>
      </a:lvl1pPr>
      <a:lvl2pPr marL="540000" indent="-270000" algn="l" rtl="0" eaLnBrk="0" fontAlgn="base" hangingPunct="0">
        <a:lnSpc>
          <a:spcPts val="2200"/>
        </a:lnSpc>
        <a:spcBef>
          <a:spcPct val="0"/>
        </a:spcBef>
        <a:spcAft>
          <a:spcPts val="800"/>
        </a:spcAft>
        <a:buClr>
          <a:schemeClr val="tx2"/>
        </a:buClr>
        <a:buChar char="•"/>
        <a:defRPr sz="2400">
          <a:solidFill>
            <a:schemeClr val="tx1"/>
          </a:solidFill>
          <a:latin typeface="+mn-lt"/>
          <a:ea typeface="Geneva" charset="0"/>
          <a:cs typeface="+mn-cs"/>
        </a:defRPr>
      </a:lvl2pPr>
      <a:lvl3pPr marL="810000" indent="-270000" algn="l" rtl="0" eaLnBrk="0" fontAlgn="base" hangingPunct="0">
        <a:lnSpc>
          <a:spcPts val="2200"/>
        </a:lnSpc>
        <a:spcBef>
          <a:spcPct val="0"/>
        </a:spcBef>
        <a:spcAft>
          <a:spcPts val="800"/>
        </a:spcAft>
        <a:buClr>
          <a:schemeClr val="tx2"/>
        </a:buClr>
        <a:buChar char="•"/>
        <a:defRPr sz="2400">
          <a:solidFill>
            <a:schemeClr val="tx1"/>
          </a:solidFill>
          <a:latin typeface="+mn-lt"/>
          <a:ea typeface="Arial" charset="0"/>
          <a:cs typeface="+mn-cs"/>
        </a:defRPr>
      </a:lvl3pPr>
      <a:lvl4pPr marL="1080000" indent="-270000" algn="l" rtl="0" eaLnBrk="0" fontAlgn="base" hangingPunct="0">
        <a:lnSpc>
          <a:spcPts val="2200"/>
        </a:lnSpc>
        <a:spcBef>
          <a:spcPct val="0"/>
        </a:spcBef>
        <a:spcAft>
          <a:spcPts val="800"/>
        </a:spcAft>
        <a:buClr>
          <a:schemeClr val="tx2"/>
        </a:buClr>
        <a:buChar char="•"/>
        <a:defRPr sz="2400">
          <a:solidFill>
            <a:schemeClr val="tx1"/>
          </a:solidFill>
          <a:latin typeface="+mn-lt"/>
          <a:ea typeface="Arial" charset="0"/>
          <a:cs typeface="+mn-cs"/>
        </a:defRPr>
      </a:lvl4pPr>
      <a:lvl5pPr marL="1350000" indent="-270000" algn="l" rtl="0" eaLnBrk="0" fontAlgn="base" hangingPunct="0">
        <a:lnSpc>
          <a:spcPts val="2200"/>
        </a:lnSpc>
        <a:spcBef>
          <a:spcPct val="0"/>
        </a:spcBef>
        <a:spcAft>
          <a:spcPts val="800"/>
        </a:spcAft>
        <a:buClr>
          <a:schemeClr val="tx2"/>
        </a:buClr>
        <a:buFont typeface="Arial" panose="020B0604020202020204" pitchFamily="34" charset="0"/>
        <a:buChar char="•"/>
        <a:defRPr sz="2400">
          <a:solidFill>
            <a:schemeClr val="tx1"/>
          </a:solidFill>
          <a:latin typeface="+mn-lt"/>
          <a:ea typeface="Arial" charset="0"/>
          <a:cs typeface="+mn-cs"/>
        </a:defRPr>
      </a:lvl5pPr>
      <a:lvl6pPr marL="18923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6pPr>
      <a:lvl7pPr marL="23495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7pPr>
      <a:lvl8pPr marL="28067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8pPr>
      <a:lvl9pPr marL="3263900" indent="-381000" algn="l" rtl="0" eaLnBrk="1" fontAlgn="base" hangingPunct="1">
        <a:spcBef>
          <a:spcPct val="0"/>
        </a:spcBef>
        <a:spcAft>
          <a:spcPct val="40000"/>
        </a:spcAft>
        <a:buFont typeface="Arial" charset="0"/>
        <a:buChar char="–"/>
        <a:defRPr sz="14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5" name="BtfpConfiguration" hidden="1"/>
          <p:cNvSpPr txBox="1"/>
          <p:nvPr userDrawn="1"/>
        </p:nvSpPr>
        <p:spPr bwMode="hidden">
          <a:xfrm>
            <a:off x="0" y="0"/>
            <a:ext cx="36000" cy="36000"/>
          </a:xfrm>
          <a:prstGeom prst="rect">
            <a:avLst/>
          </a:prstGeom>
          <a:noFill/>
        </p:spPr>
        <p:txBody>
          <a:bodyPr wrap="none" lIns="0" tIns="0" rIns="0" bIns="0" rtlCol="0">
            <a:noAutofit/>
          </a:bodyPr>
          <a:lstStyle/>
          <a:p>
            <a:pPr defTabSz="711200" eaLnBrk="1" fontAlgn="auto" hangingPunct="1">
              <a:spcBef>
                <a:spcPts val="1200"/>
              </a:spcBef>
              <a:spcAft>
                <a:spcPts val="0"/>
              </a:spcAft>
            </a:pPr>
            <a:r>
              <a:rPr lang="en-US" sz="100" dirty="0">
                <a:solidFill>
                  <a:srgbClr val="DDDDDD">
                    <a:alpha val="0"/>
                  </a:srgbClr>
                </a:solidFill>
                <a:latin typeface="Calibri"/>
              </a:rPr>
              <a:t>&lt;</a:t>
            </a:r>
            <a:r>
              <a:rPr lang="en-US" sz="100" dirty="0" err="1">
                <a:solidFill>
                  <a:srgbClr val="DDDDDD">
                    <a:alpha val="0"/>
                  </a:srgbClr>
                </a:solidFill>
                <a:latin typeface="Calibri"/>
              </a:rPr>
              <a:t>btfp</a:t>
            </a:r>
            <a:r>
              <a:rPr lang="en-US" sz="100" dirty="0">
                <a:solidFill>
                  <a:srgbClr val="DDDDDD">
                    <a:alpha val="0"/>
                  </a:srgbClr>
                </a:solidFill>
                <a:latin typeface="Calibri"/>
              </a:rPr>
              <a:t>&gt;
  &lt;!-- Instructions for the &lt;template&gt; tag:
       Keep "version" and "type" options unchanged.
       Set "name" option to the client name that should appear on the client color section. 
       Set "</a:t>
            </a:r>
            <a:r>
              <a:rPr lang="en-US" sz="100" dirty="0" err="1">
                <a:solidFill>
                  <a:srgbClr val="DDDDDD">
                    <a:alpha val="0"/>
                  </a:srgbClr>
                </a:solidFill>
                <a:latin typeface="Calibri"/>
              </a:rPr>
              <a:t>pageSize</a:t>
            </a:r>
            <a:r>
              <a:rPr lang="en-US" sz="100" dirty="0">
                <a:solidFill>
                  <a:srgbClr val="DDDDDD">
                    <a:alpha val="0"/>
                  </a:srgbClr>
                </a:solidFill>
                <a:latin typeface="Calibri"/>
              </a:rPr>
              <a:t>" to the paper size you are setting this slide master up on. Valid values are: "widescreen" (which equals 16:9), "4_3", "a4" and "letter". Observe capitalization! --&gt;
  &lt;template version="2.0.14" type="unbranded" name="HM Government" </a:t>
            </a:r>
            <a:r>
              <a:rPr lang="en-US" sz="100" dirty="0" err="1">
                <a:solidFill>
                  <a:srgbClr val="DDDDDD">
                    <a:alpha val="0"/>
                  </a:srgbClr>
                </a:solidFill>
                <a:latin typeface="Calibri"/>
              </a:rPr>
              <a:t>pageSize</a:t>
            </a:r>
            <a:r>
              <a:rPr lang="en-US" sz="100" dirty="0">
                <a:solidFill>
                  <a:srgbClr val="DDDDDD">
                    <a:alpha val="0"/>
                  </a:srgbClr>
                </a:solidFill>
                <a:latin typeface="Calibri"/>
              </a:rPr>
              <a:t>="4_3"&gt;
    &lt;!-- Instructions for &lt;settings&gt; tag:
         In each sub-tag set the hex code of the RGB color you wish to use for the standard elements when they are created on this slide master.
         If the value is missing or invalid, default colors will be used. --&gt;
    &lt;settings&gt;
      &lt;</a:t>
            </a:r>
            <a:r>
              <a:rPr lang="en-US" sz="100" dirty="0" err="1">
                <a:solidFill>
                  <a:srgbClr val="DDDDDD">
                    <a:alpha val="0"/>
                  </a:srgbClr>
                </a:solidFill>
                <a:latin typeface="Calibri"/>
              </a:rPr>
              <a:t>runningAgendaBackColorLeft</a:t>
            </a:r>
            <a:r>
              <a:rPr lang="en-US" sz="100" dirty="0">
                <a:solidFill>
                  <a:srgbClr val="DDDDDD">
                    <a:alpha val="0"/>
                  </a:srgbClr>
                </a:solidFill>
                <a:latin typeface="Calibri"/>
              </a:rPr>
              <a:t>&gt;#5C5C5C&lt;/</a:t>
            </a:r>
            <a:r>
              <a:rPr lang="en-US" sz="100" dirty="0" err="1">
                <a:solidFill>
                  <a:srgbClr val="DDDDDD">
                    <a:alpha val="0"/>
                  </a:srgbClr>
                </a:solidFill>
                <a:latin typeface="Calibri"/>
              </a:rPr>
              <a:t>runningAgendaBackColorLeft</a:t>
            </a:r>
            <a:r>
              <a:rPr lang="en-US" sz="100" dirty="0">
                <a:solidFill>
                  <a:srgbClr val="DDDDDD">
                    <a:alpha val="0"/>
                  </a:srgbClr>
                </a:solidFill>
                <a:latin typeface="Calibri"/>
              </a:rPr>
              <a:t>&gt;
      &lt;</a:t>
            </a:r>
            <a:r>
              <a:rPr lang="en-US" sz="100" dirty="0" err="1">
                <a:solidFill>
                  <a:srgbClr val="DDDDDD">
                    <a:alpha val="0"/>
                  </a:srgbClr>
                </a:solidFill>
                <a:latin typeface="Calibri"/>
              </a:rPr>
              <a:t>runningAgendaBackColorRight</a:t>
            </a:r>
            <a:r>
              <a:rPr lang="en-US" sz="100" dirty="0">
                <a:solidFill>
                  <a:srgbClr val="DDDDDD">
                    <a:alpha val="0"/>
                  </a:srgbClr>
                </a:solidFill>
                <a:latin typeface="Calibri"/>
              </a:rPr>
              <a:t>&gt;#B4B4B4&lt;/</a:t>
            </a:r>
            <a:r>
              <a:rPr lang="en-US" sz="100" dirty="0" err="1">
                <a:solidFill>
                  <a:srgbClr val="DDDDDD">
                    <a:alpha val="0"/>
                  </a:srgbClr>
                </a:solidFill>
                <a:latin typeface="Calibri"/>
              </a:rPr>
              <a:t>runningAgendaBackColorRight</a:t>
            </a:r>
            <a:r>
              <a:rPr lang="en-US" sz="100" dirty="0">
                <a:solidFill>
                  <a:srgbClr val="DDDDDD">
                    <a:alpha val="0"/>
                  </a:srgbClr>
                </a:solidFill>
                <a:latin typeface="Calibri"/>
              </a:rPr>
              <a:t>&gt;
      &lt;</a:t>
            </a:r>
            <a:r>
              <a:rPr lang="en-US" sz="100" dirty="0" err="1">
                <a:solidFill>
                  <a:srgbClr val="DDDDDD">
                    <a:alpha val="0"/>
                  </a:srgbClr>
                </a:solidFill>
                <a:latin typeface="Calibri"/>
              </a:rPr>
              <a:t>runningAgendaTextColorLeft</a:t>
            </a:r>
            <a:r>
              <a:rPr lang="en-US" sz="100" dirty="0">
                <a:solidFill>
                  <a:srgbClr val="DDDDDD">
                    <a:alpha val="0"/>
                  </a:srgbClr>
                </a:solidFill>
                <a:latin typeface="Calibri"/>
              </a:rPr>
              <a:t>&gt;#FFFFFF&lt;/</a:t>
            </a:r>
            <a:r>
              <a:rPr lang="en-US" sz="100" dirty="0" err="1">
                <a:solidFill>
                  <a:srgbClr val="DDDDDD">
                    <a:alpha val="0"/>
                  </a:srgbClr>
                </a:solidFill>
                <a:latin typeface="Calibri"/>
              </a:rPr>
              <a:t>runningAgendaTextColorLeft</a:t>
            </a:r>
            <a:r>
              <a:rPr lang="en-US" sz="100" dirty="0">
                <a:solidFill>
                  <a:srgbClr val="DDDDDD">
                    <a:alpha val="0"/>
                  </a:srgbClr>
                </a:solidFill>
                <a:latin typeface="Calibri"/>
              </a:rPr>
              <a:t>&gt;
      &lt;</a:t>
            </a:r>
            <a:r>
              <a:rPr lang="en-US" sz="100" dirty="0" err="1">
                <a:solidFill>
                  <a:srgbClr val="DDDDDD">
                    <a:alpha val="0"/>
                  </a:srgbClr>
                </a:solidFill>
                <a:latin typeface="Calibri"/>
              </a:rPr>
              <a:t>runningAgendaTextColorRight</a:t>
            </a:r>
            <a:r>
              <a:rPr lang="en-US" sz="100" dirty="0">
                <a:solidFill>
                  <a:srgbClr val="DDDDDD">
                    <a:alpha val="0"/>
                  </a:srgbClr>
                </a:solidFill>
                <a:latin typeface="Calibri"/>
              </a:rPr>
              <a:t>&gt;#FFFFFF&lt;/</a:t>
            </a:r>
            <a:r>
              <a:rPr lang="en-US" sz="100" dirty="0" err="1">
                <a:solidFill>
                  <a:srgbClr val="DDDDDD">
                    <a:alpha val="0"/>
                  </a:srgbClr>
                </a:solidFill>
                <a:latin typeface="Calibri"/>
              </a:rPr>
              <a:t>runningAgendaTextColorRight</a:t>
            </a:r>
            <a:r>
              <a:rPr lang="en-US" sz="100" dirty="0">
                <a:solidFill>
                  <a:srgbClr val="DDDDDD">
                    <a:alpha val="0"/>
                  </a:srgbClr>
                </a:solidFill>
                <a:latin typeface="Calibri"/>
              </a:rPr>
              <a:t>&gt;
      &lt;</a:t>
            </a:r>
            <a:r>
              <a:rPr lang="en-US" sz="100" dirty="0" err="1">
                <a:solidFill>
                  <a:srgbClr val="DDDDDD">
                    <a:alpha val="0"/>
                  </a:srgbClr>
                </a:solidFill>
                <a:latin typeface="Calibri"/>
              </a:rPr>
              <a:t>columnHeaderLineColor</a:t>
            </a:r>
            <a:r>
              <a:rPr lang="en-US" sz="100" dirty="0">
                <a:solidFill>
                  <a:srgbClr val="DDDDDD">
                    <a:alpha val="0"/>
                  </a:srgbClr>
                </a:solidFill>
                <a:latin typeface="Calibri"/>
              </a:rPr>
              <a:t>&gt;#000000&lt;/</a:t>
            </a:r>
            <a:r>
              <a:rPr lang="en-US" sz="100" dirty="0" err="1">
                <a:solidFill>
                  <a:srgbClr val="DDDDDD">
                    <a:alpha val="0"/>
                  </a:srgbClr>
                </a:solidFill>
                <a:latin typeface="Calibri"/>
              </a:rPr>
              <a:t>columnHeaderLineColor</a:t>
            </a:r>
            <a:r>
              <a:rPr lang="en-US" sz="100" dirty="0">
                <a:solidFill>
                  <a:srgbClr val="DDDDDD">
                    <a:alpha val="0"/>
                  </a:srgbClr>
                </a:solidFill>
                <a:latin typeface="Calibri"/>
              </a:rPr>
              <a:t>&gt;
      &lt;</a:t>
            </a:r>
            <a:r>
              <a:rPr lang="en-US" sz="100" dirty="0" err="1">
                <a:solidFill>
                  <a:srgbClr val="DDDDDD">
                    <a:alpha val="0"/>
                  </a:srgbClr>
                </a:solidFill>
                <a:latin typeface="Calibri"/>
              </a:rPr>
              <a:t>columnHeaderTextColor</a:t>
            </a:r>
            <a:r>
              <a:rPr lang="en-US" sz="100" dirty="0">
                <a:solidFill>
                  <a:srgbClr val="DDDDDD">
                    <a:alpha val="0"/>
                  </a:srgbClr>
                </a:solidFill>
                <a:latin typeface="Calibri"/>
              </a:rPr>
              <a:t>&gt;#000000&lt;/</a:t>
            </a:r>
            <a:r>
              <a:rPr lang="en-US" sz="100" dirty="0" err="1">
                <a:solidFill>
                  <a:srgbClr val="DDDDDD">
                    <a:alpha val="0"/>
                  </a:srgbClr>
                </a:solidFill>
                <a:latin typeface="Calibri"/>
              </a:rPr>
              <a:t>columnHeaderTextColor</a:t>
            </a:r>
            <a:r>
              <a:rPr lang="en-US" sz="100" dirty="0">
                <a:solidFill>
                  <a:srgbClr val="DDDDDD">
                    <a:alpha val="0"/>
                  </a:srgbClr>
                </a:solidFill>
                <a:latin typeface="Calibri"/>
              </a:rPr>
              <a:t>&gt;
      &lt;</a:t>
            </a:r>
            <a:r>
              <a:rPr lang="en-US" sz="100" dirty="0" err="1">
                <a:solidFill>
                  <a:srgbClr val="DDDDDD">
                    <a:alpha val="0"/>
                  </a:srgbClr>
                </a:solidFill>
                <a:latin typeface="Calibri"/>
              </a:rPr>
              <a:t>rowHeaderLineColor</a:t>
            </a:r>
            <a:r>
              <a:rPr lang="en-US" sz="100" dirty="0">
                <a:solidFill>
                  <a:srgbClr val="DDDDDD">
                    <a:alpha val="0"/>
                  </a:srgbClr>
                </a:solidFill>
                <a:latin typeface="Calibri"/>
              </a:rPr>
              <a:t>&gt;#000000&lt;/</a:t>
            </a:r>
            <a:r>
              <a:rPr lang="en-US" sz="100" dirty="0" err="1">
                <a:solidFill>
                  <a:srgbClr val="DDDDDD">
                    <a:alpha val="0"/>
                  </a:srgbClr>
                </a:solidFill>
                <a:latin typeface="Calibri"/>
              </a:rPr>
              <a:t>rowHeaderLineColor</a:t>
            </a:r>
            <a:r>
              <a:rPr lang="en-US" sz="100" dirty="0">
                <a:solidFill>
                  <a:srgbClr val="DDDDDD">
                    <a:alpha val="0"/>
                  </a:srgbClr>
                </a:solidFill>
                <a:latin typeface="Calibri"/>
              </a:rPr>
              <a:t>&gt;
      &lt;</a:t>
            </a:r>
            <a:r>
              <a:rPr lang="en-US" sz="100" dirty="0" err="1">
                <a:solidFill>
                  <a:srgbClr val="DDDDDD">
                    <a:alpha val="0"/>
                  </a:srgbClr>
                </a:solidFill>
                <a:latin typeface="Calibri"/>
              </a:rPr>
              <a:t>rowHeaderTextColor</a:t>
            </a:r>
            <a:r>
              <a:rPr lang="en-US" sz="100" dirty="0">
                <a:solidFill>
                  <a:srgbClr val="DDDDDD">
                    <a:alpha val="0"/>
                  </a:srgbClr>
                </a:solidFill>
                <a:latin typeface="Calibri"/>
              </a:rPr>
              <a:t>&gt;#000000&lt;/</a:t>
            </a:r>
            <a:r>
              <a:rPr lang="en-US" sz="100" dirty="0" err="1">
                <a:solidFill>
                  <a:srgbClr val="DDDDDD">
                    <a:alpha val="0"/>
                  </a:srgbClr>
                </a:solidFill>
                <a:latin typeface="Calibri"/>
              </a:rPr>
              <a:t>rowHeaderTextColor</a:t>
            </a:r>
            <a:r>
              <a:rPr lang="en-US" sz="100" dirty="0">
                <a:solidFill>
                  <a:srgbClr val="DDDDDD">
                    <a:alpha val="0"/>
                  </a:srgbClr>
                </a:solidFill>
                <a:latin typeface="Calibri"/>
              </a:rPr>
              <a:t>&gt;
      &lt;</a:t>
            </a:r>
            <a:r>
              <a:rPr lang="en-US" sz="100" dirty="0" err="1">
                <a:solidFill>
                  <a:srgbClr val="DDDDDD">
                    <a:alpha val="0"/>
                  </a:srgbClr>
                </a:solidFill>
                <a:latin typeface="Calibri"/>
              </a:rPr>
              <a:t>bainArrowLineColor</a:t>
            </a:r>
            <a:r>
              <a:rPr lang="en-US" sz="100" dirty="0">
                <a:solidFill>
                  <a:srgbClr val="DDDDDD">
                    <a:alpha val="0"/>
                  </a:srgbClr>
                </a:solidFill>
                <a:latin typeface="Calibri"/>
              </a:rPr>
              <a:t>&gt;#166BB8&lt;/</a:t>
            </a:r>
            <a:r>
              <a:rPr lang="en-US" sz="100" dirty="0" err="1">
                <a:solidFill>
                  <a:srgbClr val="DDDDDD">
                    <a:alpha val="0"/>
                  </a:srgbClr>
                </a:solidFill>
                <a:latin typeface="Calibri"/>
              </a:rPr>
              <a:t>bainArrowLineColor</a:t>
            </a:r>
            <a:r>
              <a:rPr lang="en-US" sz="100" dirty="0">
                <a:solidFill>
                  <a:srgbClr val="DDDDDD">
                    <a:alpha val="0"/>
                  </a:srgbClr>
                </a:solidFill>
                <a:latin typeface="Calibri"/>
              </a:rPr>
              <a:t>&gt;
      &lt;</a:t>
            </a:r>
            <a:r>
              <a:rPr lang="en-US" sz="100" dirty="0" err="1">
                <a:solidFill>
                  <a:srgbClr val="DDDDDD">
                    <a:alpha val="0"/>
                  </a:srgbClr>
                </a:solidFill>
                <a:latin typeface="Calibri"/>
              </a:rPr>
              <a:t>bainArrowTextColor</a:t>
            </a:r>
            <a:r>
              <a:rPr lang="en-US" sz="100" dirty="0">
                <a:solidFill>
                  <a:srgbClr val="DDDDDD">
                    <a:alpha val="0"/>
                  </a:srgbClr>
                </a:solidFill>
                <a:latin typeface="Calibri"/>
              </a:rPr>
              <a:t>&gt;#166BB8&lt;/</a:t>
            </a:r>
            <a:r>
              <a:rPr lang="en-US" sz="100" dirty="0" err="1">
                <a:solidFill>
                  <a:srgbClr val="DDDDDD">
                    <a:alpha val="0"/>
                  </a:srgbClr>
                </a:solidFill>
                <a:latin typeface="Calibri"/>
              </a:rPr>
              <a:t>bainArrowTextColor</a:t>
            </a:r>
            <a:r>
              <a:rPr lang="en-US" sz="100" dirty="0">
                <a:solidFill>
                  <a:srgbClr val="DDDDDD">
                    <a:alpha val="0"/>
                  </a:srgbClr>
                </a:solidFill>
                <a:latin typeface="Calibri"/>
              </a:rPr>
              <a:t>&gt;
      &lt;</a:t>
            </a:r>
            <a:r>
              <a:rPr lang="en-US" sz="100" dirty="0" err="1">
                <a:solidFill>
                  <a:srgbClr val="DDDDDD">
                    <a:alpha val="0"/>
                  </a:srgbClr>
                </a:solidFill>
                <a:latin typeface="Calibri"/>
              </a:rPr>
              <a:t>percentageCircleFullCircleColor</a:t>
            </a:r>
            <a:r>
              <a:rPr lang="en-US" sz="100" dirty="0">
                <a:solidFill>
                  <a:srgbClr val="DDDDDD">
                    <a:alpha val="0"/>
                  </a:srgbClr>
                </a:solidFill>
                <a:latin typeface="Calibri"/>
              </a:rPr>
              <a:t>&gt;#B4B4B4&lt;/</a:t>
            </a:r>
            <a:r>
              <a:rPr lang="en-US" sz="100" dirty="0" err="1">
                <a:solidFill>
                  <a:srgbClr val="DDDDDD">
                    <a:alpha val="0"/>
                  </a:srgbClr>
                </a:solidFill>
                <a:latin typeface="Calibri"/>
              </a:rPr>
              <a:t>percentageCircleFullCircleColor</a:t>
            </a:r>
            <a:r>
              <a:rPr lang="en-US" sz="100" dirty="0">
                <a:solidFill>
                  <a:srgbClr val="DDDDDD">
                    <a:alpha val="0"/>
                  </a:srgbClr>
                </a:solidFill>
                <a:latin typeface="Calibri"/>
              </a:rPr>
              <a:t>&gt;
      &lt;</a:t>
            </a:r>
            <a:r>
              <a:rPr lang="en-US" sz="100" dirty="0" err="1">
                <a:solidFill>
                  <a:srgbClr val="DDDDDD">
                    <a:alpha val="0"/>
                  </a:srgbClr>
                </a:solidFill>
                <a:latin typeface="Calibri"/>
              </a:rPr>
              <a:t>percentageCircleTextHighlightColor</a:t>
            </a:r>
            <a:r>
              <a:rPr lang="en-US" sz="100" dirty="0">
                <a:solidFill>
                  <a:srgbClr val="DDDDDD">
                    <a:alpha val="0"/>
                  </a:srgbClr>
                </a:solidFill>
                <a:latin typeface="Calibri"/>
              </a:rPr>
              <a:t>&gt;#5C5C5C&lt;/</a:t>
            </a:r>
            <a:r>
              <a:rPr lang="en-US" sz="100" dirty="0" err="1">
                <a:solidFill>
                  <a:srgbClr val="DDDDDD">
                    <a:alpha val="0"/>
                  </a:srgbClr>
                </a:solidFill>
                <a:latin typeface="Calibri"/>
              </a:rPr>
              <a:t>percentageCircleTextHighlightColor</a:t>
            </a:r>
            <a:r>
              <a:rPr lang="en-US" sz="100" dirty="0">
                <a:solidFill>
                  <a:srgbClr val="DDDDDD">
                    <a:alpha val="0"/>
                  </a:srgbClr>
                </a:solidFill>
                <a:latin typeface="Calibri"/>
              </a:rPr>
              <a:t>&gt;
      &lt;</a:t>
            </a:r>
            <a:r>
              <a:rPr lang="en-US" sz="100" dirty="0" err="1">
                <a:solidFill>
                  <a:srgbClr val="DDDDDD">
                    <a:alpha val="0"/>
                  </a:srgbClr>
                </a:solidFill>
                <a:latin typeface="Calibri"/>
              </a:rPr>
              <a:t>statusStickerColor</a:t>
            </a:r>
            <a:r>
              <a:rPr lang="en-US" sz="100" dirty="0">
                <a:solidFill>
                  <a:srgbClr val="DDDDDD">
                    <a:alpha val="0"/>
                  </a:srgbClr>
                </a:solidFill>
                <a:latin typeface="Calibri"/>
              </a:rPr>
              <a:t>&gt;#000000&lt;/</a:t>
            </a:r>
            <a:r>
              <a:rPr lang="en-US" sz="100" dirty="0" err="1">
                <a:solidFill>
                  <a:srgbClr val="DDDDDD">
                    <a:alpha val="0"/>
                  </a:srgbClr>
                </a:solidFill>
                <a:latin typeface="Calibri"/>
              </a:rPr>
              <a:t>statusStickerColor</a:t>
            </a:r>
            <a:r>
              <a:rPr lang="en-US" sz="100" dirty="0">
                <a:solidFill>
                  <a:srgbClr val="DDDDDD">
                    <a:alpha val="0"/>
                  </a:srgbClr>
                </a:solidFill>
                <a:latin typeface="Calibri"/>
              </a:rPr>
              <a:t>&gt;
      &lt;</a:t>
            </a:r>
            <a:r>
              <a:rPr lang="en-US" sz="100" dirty="0" err="1">
                <a:solidFill>
                  <a:srgbClr val="DDDDDD">
                    <a:alpha val="0"/>
                  </a:srgbClr>
                </a:solidFill>
                <a:latin typeface="Calibri"/>
              </a:rPr>
              <a:t>calloutBackColor</a:t>
            </a:r>
            <a:r>
              <a:rPr lang="en-US" sz="100" dirty="0">
                <a:solidFill>
                  <a:srgbClr val="DDDDDD">
                    <a:alpha val="0"/>
                  </a:srgbClr>
                </a:solidFill>
                <a:latin typeface="Calibri"/>
              </a:rPr>
              <a:t>&gt;#FFFFFF&lt;/</a:t>
            </a:r>
            <a:r>
              <a:rPr lang="en-US" sz="100" dirty="0" err="1">
                <a:solidFill>
                  <a:srgbClr val="DDDDDD">
                    <a:alpha val="0"/>
                  </a:srgbClr>
                </a:solidFill>
                <a:latin typeface="Calibri"/>
              </a:rPr>
              <a:t>calloutBackColor</a:t>
            </a:r>
            <a:r>
              <a:rPr lang="en-US" sz="100" dirty="0">
                <a:solidFill>
                  <a:srgbClr val="DDDDDD">
                    <a:alpha val="0"/>
                  </a:srgbClr>
                </a:solidFill>
                <a:latin typeface="Calibri"/>
              </a:rPr>
              <a:t>&gt;
      &lt;</a:t>
            </a:r>
            <a:r>
              <a:rPr lang="en-US" sz="100" dirty="0" err="1">
                <a:solidFill>
                  <a:srgbClr val="DDDDDD">
                    <a:alpha val="0"/>
                  </a:srgbClr>
                </a:solidFill>
                <a:latin typeface="Calibri"/>
              </a:rPr>
              <a:t>calloutTextLineColor</a:t>
            </a:r>
            <a:r>
              <a:rPr lang="en-US" sz="100" dirty="0">
                <a:solidFill>
                  <a:srgbClr val="DDDDDD">
                    <a:alpha val="0"/>
                  </a:srgbClr>
                </a:solidFill>
                <a:latin typeface="Calibri"/>
              </a:rPr>
              <a:t>&gt;#166BB8&lt;/</a:t>
            </a:r>
            <a:r>
              <a:rPr lang="en-US" sz="100" dirty="0" err="1">
                <a:solidFill>
                  <a:srgbClr val="DDDDDD">
                    <a:alpha val="0"/>
                  </a:srgbClr>
                </a:solidFill>
                <a:latin typeface="Calibri"/>
              </a:rPr>
              <a:t>calloutTextLineColor</a:t>
            </a:r>
            <a:r>
              <a:rPr lang="en-US" sz="100" dirty="0">
                <a:solidFill>
                  <a:srgbClr val="DDDDDD">
                    <a:alpha val="0"/>
                  </a:srgbClr>
                </a:solidFill>
                <a:latin typeface="Calibri"/>
              </a:rPr>
              <a:t>&gt;
      &lt;</a:t>
            </a:r>
            <a:r>
              <a:rPr lang="en-US" sz="100" dirty="0" err="1">
                <a:solidFill>
                  <a:srgbClr val="DDDDDD">
                    <a:alpha val="0"/>
                  </a:srgbClr>
                </a:solidFill>
                <a:latin typeface="Calibri"/>
              </a:rPr>
              <a:t>numberBubbleBackColor</a:t>
            </a:r>
            <a:r>
              <a:rPr lang="en-US" sz="100" dirty="0">
                <a:solidFill>
                  <a:srgbClr val="DDDDDD">
                    <a:alpha val="0"/>
                  </a:srgbClr>
                </a:solidFill>
                <a:latin typeface="Calibri"/>
              </a:rPr>
              <a:t>&gt;#FFFFFF&lt;/</a:t>
            </a:r>
            <a:r>
              <a:rPr lang="en-US" sz="100" dirty="0" err="1">
                <a:solidFill>
                  <a:srgbClr val="DDDDDD">
                    <a:alpha val="0"/>
                  </a:srgbClr>
                </a:solidFill>
                <a:latin typeface="Calibri"/>
              </a:rPr>
              <a:t>numberBubbleBackColor</a:t>
            </a:r>
            <a:r>
              <a:rPr lang="en-US" sz="100" dirty="0">
                <a:solidFill>
                  <a:srgbClr val="DDDDDD">
                    <a:alpha val="0"/>
                  </a:srgbClr>
                </a:solidFill>
                <a:latin typeface="Calibri"/>
              </a:rPr>
              <a:t>&gt;
      &lt;</a:t>
            </a:r>
            <a:r>
              <a:rPr lang="en-US" sz="100" dirty="0" err="1">
                <a:solidFill>
                  <a:srgbClr val="DDDDDD">
                    <a:alpha val="0"/>
                  </a:srgbClr>
                </a:solidFill>
                <a:latin typeface="Calibri"/>
              </a:rPr>
              <a:t>numberBubbleTextLineColor</a:t>
            </a:r>
            <a:r>
              <a:rPr lang="en-US" sz="100" dirty="0">
                <a:solidFill>
                  <a:srgbClr val="DDDDDD">
                    <a:alpha val="0"/>
                  </a:srgbClr>
                </a:solidFill>
                <a:latin typeface="Calibri"/>
              </a:rPr>
              <a:t>&gt;#166BB8&lt;/</a:t>
            </a:r>
            <a:r>
              <a:rPr lang="en-US" sz="100" dirty="0" err="1">
                <a:solidFill>
                  <a:srgbClr val="DDDDDD">
                    <a:alpha val="0"/>
                  </a:srgbClr>
                </a:solidFill>
                <a:latin typeface="Calibri"/>
              </a:rPr>
              <a:t>numberBubbleTextLineColor</a:t>
            </a:r>
            <a:r>
              <a:rPr lang="en-US" sz="100" dirty="0">
                <a:solidFill>
                  <a:srgbClr val="DDDDDD">
                    <a:alpha val="0"/>
                  </a:srgbClr>
                </a:solidFill>
                <a:latin typeface="Calibri"/>
              </a:rPr>
              <a:t>&gt;
      &lt;</a:t>
            </a:r>
            <a:r>
              <a:rPr lang="en-US" sz="100" dirty="0" err="1">
                <a:solidFill>
                  <a:srgbClr val="DDDDDD">
                    <a:alpha val="0"/>
                  </a:srgbClr>
                </a:solidFill>
                <a:latin typeface="Calibri"/>
              </a:rPr>
              <a:t>valueChainTextLineColor</a:t>
            </a:r>
            <a:r>
              <a:rPr lang="en-US" sz="100" dirty="0">
                <a:solidFill>
                  <a:srgbClr val="DDDDDD">
                    <a:alpha val="0"/>
                  </a:srgbClr>
                </a:solidFill>
                <a:latin typeface="Calibri"/>
              </a:rPr>
              <a:t>&gt;#000000&lt;/</a:t>
            </a:r>
            <a:r>
              <a:rPr lang="en-US" sz="100" dirty="0" err="1">
                <a:solidFill>
                  <a:srgbClr val="DDDDDD">
                    <a:alpha val="0"/>
                  </a:srgbClr>
                </a:solidFill>
                <a:latin typeface="Calibri"/>
              </a:rPr>
              <a:t>valueChainTextLineColor</a:t>
            </a:r>
            <a:r>
              <a:rPr lang="en-US" sz="100" dirty="0">
                <a:solidFill>
                  <a:srgbClr val="DDDDDD">
                    <a:alpha val="0"/>
                  </a:srgbClr>
                </a:solidFill>
                <a:latin typeface="Calibri"/>
              </a:rPr>
              <a:t>&gt;
      &lt;</a:t>
            </a:r>
            <a:r>
              <a:rPr lang="en-US" sz="100" dirty="0" err="1">
                <a:solidFill>
                  <a:srgbClr val="DDDDDD">
                    <a:alpha val="0"/>
                  </a:srgbClr>
                </a:solidFill>
                <a:latin typeface="Calibri"/>
              </a:rPr>
              <a:t>agendaHighlightColor</a:t>
            </a:r>
            <a:r>
              <a:rPr lang="en-US" sz="100" dirty="0">
                <a:solidFill>
                  <a:srgbClr val="DDDDDD">
                    <a:alpha val="0"/>
                  </a:srgbClr>
                </a:solidFill>
                <a:latin typeface="Calibri"/>
              </a:rPr>
              <a:t>&gt;#166BB8&lt;/</a:t>
            </a:r>
            <a:r>
              <a:rPr lang="en-US" sz="100" dirty="0" err="1">
                <a:solidFill>
                  <a:srgbClr val="DDDDDD">
                    <a:alpha val="0"/>
                  </a:srgbClr>
                </a:solidFill>
                <a:latin typeface="Calibri"/>
              </a:rPr>
              <a:t>agendaHighlightColor</a:t>
            </a:r>
            <a:r>
              <a:rPr lang="en-US" sz="100" dirty="0">
                <a:solidFill>
                  <a:srgbClr val="DDDDDD">
                    <a:alpha val="0"/>
                  </a:srgbClr>
                </a:solidFill>
                <a:latin typeface="Calibri"/>
              </a:rPr>
              <a:t>&gt;
      &lt;!-- The &lt;</a:t>
            </a:r>
            <a:r>
              <a:rPr lang="en-US" sz="100" dirty="0" err="1">
                <a:solidFill>
                  <a:srgbClr val="DDDDDD">
                    <a:alpha val="0"/>
                  </a:srgbClr>
                </a:solidFill>
                <a:latin typeface="Calibri"/>
              </a:rPr>
              <a:t>tableAccentNumber</a:t>
            </a:r>
            <a:r>
              <a:rPr lang="en-US" sz="100" dirty="0">
                <a:solidFill>
                  <a:srgbClr val="DDDDDD">
                    <a:alpha val="0"/>
                  </a:srgbClr>
                </a:solidFill>
                <a:latin typeface="Calibri"/>
              </a:rPr>
              <a:t>&gt; defines which table layout from the "Light Style 1" row should be applied for newly created tables. 
           Valid values are 0, 1, 2, 3, 4, 5, and 6 - representing the layouts on the Table Layout drop-down from left to right. 
           The highlight colors used in those table layouts link to the Theme color palette, they cannot be specified here. --&gt;
      &lt;</a:t>
            </a:r>
            <a:r>
              <a:rPr lang="en-US" sz="100" dirty="0" err="1">
                <a:solidFill>
                  <a:srgbClr val="DDDDDD">
                    <a:alpha val="0"/>
                  </a:srgbClr>
                </a:solidFill>
                <a:latin typeface="Calibri"/>
              </a:rPr>
              <a:t>tableAccentNumber</a:t>
            </a:r>
            <a:r>
              <a:rPr lang="en-US" sz="100" dirty="0">
                <a:solidFill>
                  <a:srgbClr val="DDDDDD">
                    <a:alpha val="0"/>
                  </a:srgbClr>
                </a:solidFill>
                <a:latin typeface="Calibri"/>
              </a:rPr>
              <a:t>&gt;3&lt;/</a:t>
            </a:r>
            <a:r>
              <a:rPr lang="en-US" sz="100" dirty="0" err="1">
                <a:solidFill>
                  <a:srgbClr val="DDDDDD">
                    <a:alpha val="0"/>
                  </a:srgbClr>
                </a:solidFill>
                <a:latin typeface="Calibri"/>
              </a:rPr>
              <a:t>tableAccentNumber</a:t>
            </a:r>
            <a:r>
              <a:rPr lang="en-US" sz="100" dirty="0">
                <a:solidFill>
                  <a:srgbClr val="DDDDDD">
                    <a:alpha val="0"/>
                  </a:srgbClr>
                </a:solidFill>
                <a:latin typeface="Calibri"/>
              </a:rPr>
              <a:t>&gt;
      &lt;!-- The &lt;</a:t>
            </a:r>
            <a:r>
              <a:rPr lang="en-US" sz="100" dirty="0" err="1">
                <a:solidFill>
                  <a:srgbClr val="DDDDDD">
                    <a:alpha val="0"/>
                  </a:srgbClr>
                </a:solidFill>
                <a:latin typeface="Calibri"/>
              </a:rPr>
              <a:t>statusStickerRunningAgendaFontSize</a:t>
            </a:r>
            <a:r>
              <a:rPr lang="en-US" sz="100" dirty="0">
                <a:solidFill>
                  <a:srgbClr val="DDDDDD">
                    <a:alpha val="0"/>
                  </a:srgbClr>
                </a:solidFill>
                <a:latin typeface="Calibri"/>
              </a:rPr>
              <a:t>&gt; tag determines what font size should be applied to newly created status stickers and running agendas. 
           Valid values are integer numbers. If the option is not present or not valid, the default is used. --&gt;
      &lt;</a:t>
            </a:r>
            <a:r>
              <a:rPr lang="en-US" sz="100" dirty="0" err="1">
                <a:solidFill>
                  <a:srgbClr val="DDDDDD">
                    <a:alpha val="0"/>
                  </a:srgbClr>
                </a:solidFill>
                <a:latin typeface="Calibri"/>
              </a:rPr>
              <a:t>statusStickerRunningAgendaFontSize</a:t>
            </a:r>
            <a:r>
              <a:rPr lang="en-US" sz="100" dirty="0">
                <a:solidFill>
                  <a:srgbClr val="DDDDDD">
                    <a:alpha val="0"/>
                  </a:srgbClr>
                </a:solidFill>
                <a:latin typeface="Calibri"/>
              </a:rPr>
              <a:t>&gt;12&lt;/</a:t>
            </a:r>
            <a:r>
              <a:rPr lang="en-US" sz="100" dirty="0" err="1">
                <a:solidFill>
                  <a:srgbClr val="DDDDDD">
                    <a:alpha val="0"/>
                  </a:srgbClr>
                </a:solidFill>
                <a:latin typeface="Calibri"/>
              </a:rPr>
              <a:t>statusStickerRunningAgendaFontSize</a:t>
            </a:r>
            <a:r>
              <a:rPr lang="en-US" sz="100" dirty="0">
                <a:solidFill>
                  <a:srgbClr val="DDDDDD">
                    <a:alpha val="0"/>
                  </a:srgbClr>
                </a:solidFill>
                <a:latin typeface="Calibri"/>
              </a:rPr>
              <a:t>&gt;
      &lt;!-- The &lt;</a:t>
            </a:r>
            <a:r>
              <a:rPr lang="en-US" sz="100" dirty="0" err="1">
                <a:solidFill>
                  <a:srgbClr val="DDDDDD">
                    <a:alpha val="0"/>
                  </a:srgbClr>
                </a:solidFill>
                <a:latin typeface="Calibri"/>
              </a:rPr>
              <a:t>columnSpacing</a:t>
            </a:r>
            <a:r>
              <a:rPr lang="en-US" sz="100" dirty="0">
                <a:solidFill>
                  <a:srgbClr val="DDDDDD">
                    <a:alpha val="0"/>
                  </a:srgbClr>
                </a:solidFill>
                <a:latin typeface="Calibri"/>
              </a:rPr>
              <a:t>&gt; tag determines the width of the spacing between columns in pt.
           Valid values are integer numbers, min. 28, max. 85 (~1-3cm). If the option is not present or not valid, the default is used. --&gt;
      &lt;</a:t>
            </a:r>
            <a:r>
              <a:rPr lang="en-US" sz="100" dirty="0" err="1">
                <a:solidFill>
                  <a:srgbClr val="DDDDDD">
                    <a:alpha val="0"/>
                  </a:srgbClr>
                </a:solidFill>
                <a:latin typeface="Calibri"/>
              </a:rPr>
              <a:t>columnSpacing</a:t>
            </a:r>
            <a:r>
              <a:rPr lang="en-US" sz="100" dirty="0">
                <a:solidFill>
                  <a:srgbClr val="DDDDDD">
                    <a:alpha val="0"/>
                  </a:srgbClr>
                </a:solidFill>
                <a:latin typeface="Calibri"/>
              </a:rPr>
              <a:t>&gt;32&lt;/</a:t>
            </a:r>
            <a:r>
              <a:rPr lang="en-US" sz="100" dirty="0" err="1">
                <a:solidFill>
                  <a:srgbClr val="DDDDDD">
                    <a:alpha val="0"/>
                  </a:srgbClr>
                </a:solidFill>
                <a:latin typeface="Calibri"/>
              </a:rPr>
              <a:t>columnSpacing</a:t>
            </a:r>
            <a:r>
              <a:rPr lang="en-US" sz="100" dirty="0">
                <a:solidFill>
                  <a:srgbClr val="DDDDDD">
                    <a:alpha val="0"/>
                  </a:srgbClr>
                </a:solidFill>
                <a:latin typeface="Calibri"/>
              </a:rPr>
              <a:t>&gt;
    &lt;/settings&gt;
    &lt;!-- Instructions for &lt;colors&gt; tag:
         Use any number of &lt;color&gt;...&lt;/color&gt; lines. Each line creates a client color on the client color palette in the order they appear here.
         The client color hex code goes between the &lt;color&gt; and &lt;/color&gt; tags.
         The &lt;color&gt; tag may have the option "</a:t>
            </a:r>
            <a:r>
              <a:rPr lang="en-US" sz="100" dirty="0" err="1">
                <a:solidFill>
                  <a:srgbClr val="DDDDDD">
                    <a:alpha val="0"/>
                  </a:srgbClr>
                </a:solidFill>
                <a:latin typeface="Calibri"/>
              </a:rPr>
              <a:t>contrastingTextColor</a:t>
            </a:r>
            <a:r>
              <a:rPr lang="en-US" sz="100" dirty="0">
                <a:solidFill>
                  <a:srgbClr val="DDDDDD">
                    <a:alpha val="0"/>
                  </a:srgbClr>
                </a:solidFill>
                <a:latin typeface="Calibri"/>
              </a:rPr>
              <a:t>". If it is set to a valid RGB hex code then that color will be used for text if the user applies the client color to fill a shape. 
         Hence, </a:t>
            </a:r>
            <a:r>
              <a:rPr lang="en-US" sz="100" dirty="0" err="1">
                <a:solidFill>
                  <a:srgbClr val="DDDDDD">
                    <a:alpha val="0"/>
                  </a:srgbClr>
                </a:solidFill>
                <a:latin typeface="Calibri"/>
              </a:rPr>
              <a:t>contrastingTextColor</a:t>
            </a:r>
            <a:r>
              <a:rPr lang="en-US" sz="100" dirty="0">
                <a:solidFill>
                  <a:srgbClr val="DDDDDD">
                    <a:alpha val="0"/>
                  </a:srgbClr>
                </a:solidFill>
                <a:latin typeface="Calibri"/>
              </a:rPr>
              <a:t> usually is white (#FFFFFF), black (#000000) or another dark color. --&gt;
    &lt;colors&gt;
      &lt;color </a:t>
            </a:r>
            <a:r>
              <a:rPr lang="en-US" sz="100" dirty="0" err="1">
                <a:solidFill>
                  <a:srgbClr val="DDDDDD">
                    <a:alpha val="0"/>
                  </a:srgbClr>
                </a:solidFill>
                <a:latin typeface="Calibri"/>
              </a:rPr>
              <a:t>contrastingTextColor</a:t>
            </a:r>
            <a:r>
              <a:rPr lang="en-US" sz="100" dirty="0">
                <a:solidFill>
                  <a:srgbClr val="DDDDDD">
                    <a:alpha val="0"/>
                  </a:srgbClr>
                </a:solidFill>
                <a:latin typeface="Calibri"/>
              </a:rPr>
              <a:t>="#FFFFFF"&gt;#166BB8&lt;/color&gt;
    &lt;/colors&gt;
  &lt;/template&gt;
&lt;/</a:t>
            </a:r>
            <a:r>
              <a:rPr lang="en-US" sz="100" dirty="0" err="1">
                <a:solidFill>
                  <a:srgbClr val="DDDDDD">
                    <a:alpha val="0"/>
                  </a:srgbClr>
                </a:solidFill>
                <a:latin typeface="Calibri"/>
              </a:rPr>
              <a:t>btfp</a:t>
            </a:r>
            <a:r>
              <a:rPr lang="en-US" sz="100" dirty="0">
                <a:solidFill>
                  <a:srgbClr val="DDDDDD">
                    <a:alpha val="0"/>
                  </a:srgbClr>
                </a:solidFill>
                <a:latin typeface="Calibri"/>
              </a:rPr>
              <a:t>&gt;</a:t>
            </a:r>
          </a:p>
        </p:txBody>
      </p:sp>
      <p:sp>
        <p:nvSpPr>
          <p:cNvPr id="19" name="SlideNumber"/>
          <p:cNvSpPr/>
          <p:nvPr userDrawn="1"/>
        </p:nvSpPr>
        <p:spPr bwMode="gray">
          <a:xfrm>
            <a:off x="11879418" y="6418059"/>
            <a:ext cx="211596" cy="215444"/>
          </a:xfrm>
          <a:prstGeom prst="roundRect">
            <a:avLst>
              <a:gd name="adj" fmla="val 0"/>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spAutoFit/>
          </a:bodyPr>
          <a:lstStyle/>
          <a:p>
            <a:pPr algn="r" defTabSz="711200" eaLnBrk="1" fontAlgn="auto" hangingPunct="1">
              <a:spcBef>
                <a:spcPts val="1200"/>
              </a:spcBef>
              <a:spcAft>
                <a:spcPts val="0"/>
              </a:spcAft>
            </a:pPr>
            <a:fld id="{BB69BBE8-4DB2-4642-B003-B220ACD5A2FD}" type="slidenum">
              <a:rPr lang="en-US" sz="1400" smtClean="0">
                <a:solidFill>
                  <a:prstClr val="black"/>
                </a:solidFill>
              </a:rPr>
              <a:pPr algn="r" defTabSz="711200" eaLnBrk="1" fontAlgn="auto" hangingPunct="1">
                <a:spcBef>
                  <a:spcPts val="1200"/>
                </a:spcBef>
                <a:spcAft>
                  <a:spcPts val="0"/>
                </a:spcAft>
              </a:pPr>
              <a:t>‹#›</a:t>
            </a:fld>
            <a:endParaRPr lang="fr-FR" sz="1400" dirty="0">
              <a:solidFill>
                <a:prstClr val="black"/>
              </a:solidFill>
            </a:endParaRPr>
          </a:p>
        </p:txBody>
      </p:sp>
      <p:sp>
        <p:nvSpPr>
          <p:cNvPr id="8" name="CreatedFooter" hidden="1"/>
          <p:cNvSpPr/>
          <p:nvPr userDrawn="1"/>
        </p:nvSpPr>
        <p:spPr>
          <a:xfrm>
            <a:off x="7263245" y="6661394"/>
            <a:ext cx="2140528" cy="165036"/>
          </a:xfrm>
          <a:prstGeom prst="rect">
            <a:avLst/>
          </a:prstGeom>
        </p:spPr>
        <p:txBody>
          <a:bodyPr wrap="square" lIns="36000" tIns="36000" rIns="36000" bIns="36000">
            <a:spAutoFit/>
          </a:bodyPr>
          <a:lstStyle/>
          <a:p>
            <a:pPr defTabSz="711200" eaLnBrk="1" fontAlgn="auto" hangingPunct="1">
              <a:spcBef>
                <a:spcPts val="1200"/>
              </a:spcBef>
              <a:spcAft>
                <a:spcPts val="0"/>
              </a:spcAft>
            </a:pPr>
            <a:r>
              <a:rPr lang="en-GB" sz="600">
                <a:solidFill>
                  <a:srgbClr val="FFFFFF"/>
                </a:solidFill>
                <a:latin typeface="Calibri"/>
              </a:rPr>
              <a:t> </a:t>
            </a:r>
            <a:endParaRPr lang="en-GB" sz="600" dirty="0">
              <a:solidFill>
                <a:srgbClr val="FFFFFF"/>
              </a:solidFill>
              <a:latin typeface="Calibri"/>
            </a:endParaRPr>
          </a:p>
        </p:txBody>
      </p:sp>
      <p:sp>
        <p:nvSpPr>
          <p:cNvPr id="7" name="OfficeCode" hidden="1"/>
          <p:cNvSpPr/>
          <p:nvPr userDrawn="1"/>
        </p:nvSpPr>
        <p:spPr>
          <a:xfrm>
            <a:off x="6722922" y="6661394"/>
            <a:ext cx="540327" cy="165036"/>
          </a:xfrm>
          <a:prstGeom prst="rect">
            <a:avLst/>
          </a:prstGeom>
        </p:spPr>
        <p:txBody>
          <a:bodyPr wrap="square" lIns="36000" tIns="36000" rIns="36000" bIns="36000">
            <a:spAutoFit/>
          </a:bodyPr>
          <a:lstStyle/>
          <a:p>
            <a:pPr defTabSz="711200" eaLnBrk="1" fontAlgn="auto" hangingPunct="1">
              <a:spcBef>
                <a:spcPts val="1200"/>
              </a:spcBef>
              <a:spcAft>
                <a:spcPts val="0"/>
              </a:spcAft>
            </a:pPr>
            <a:r>
              <a:rPr lang="en-GB" sz="600">
                <a:solidFill>
                  <a:srgbClr val="FFFFFF"/>
                </a:solidFill>
                <a:latin typeface="Calibri"/>
              </a:rPr>
              <a:t>WRS</a:t>
            </a:r>
            <a:endParaRPr lang="en-GB" sz="600" dirty="0">
              <a:solidFill>
                <a:srgbClr val="FFFFFF"/>
              </a:solidFill>
              <a:latin typeface="Calibri"/>
            </a:endParaRPr>
          </a:p>
        </p:txBody>
      </p:sp>
      <p:sp>
        <p:nvSpPr>
          <p:cNvPr id="3" name="Text Placeholder"/>
          <p:cNvSpPr>
            <a:spLocks noGrp="1"/>
          </p:cNvSpPr>
          <p:nvPr>
            <p:ph type="body" idx="1"/>
          </p:nvPr>
        </p:nvSpPr>
        <p:spPr>
          <a:xfrm>
            <a:off x="405940" y="1349731"/>
            <a:ext cx="11402944" cy="4932361"/>
          </a:xfrm>
          <a:prstGeom prst="rect">
            <a:avLst/>
          </a:prstGeom>
        </p:spPr>
        <p:txBody>
          <a:bodyPr vert="horz" lIns="36000" tIns="36000" rIns="36000" bIns="3600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Title"/>
          <p:cNvSpPr>
            <a:spLocks noGrp="1"/>
          </p:cNvSpPr>
          <p:nvPr>
            <p:ph type="title"/>
          </p:nvPr>
        </p:nvSpPr>
        <p:spPr>
          <a:xfrm>
            <a:off x="405940" y="133290"/>
            <a:ext cx="11402944" cy="681523"/>
          </a:xfrm>
          <a:prstGeom prst="rect">
            <a:avLst/>
          </a:prstGeom>
          <a:noFill/>
        </p:spPr>
        <p:txBody>
          <a:bodyPr wrap="square" rtlCol="0">
            <a:noAutofit/>
          </a:bodyPr>
          <a:lstStyle/>
          <a:p>
            <a:pPr marL="0" marR="0" lvl="0" indent="0" defTabSz="914400" fontAlgn="auto">
              <a:spcBef>
                <a:spcPts val="0"/>
              </a:spcBef>
              <a:spcAft>
                <a:spcPts val="0"/>
              </a:spcAft>
              <a:buClrTx/>
              <a:buSzTx/>
              <a:buFontTx/>
              <a:tabLst/>
            </a:pPr>
            <a:r>
              <a:rPr lang="en-US"/>
              <a:t>Click to edit Master title style</a:t>
            </a:r>
            <a:endParaRPr lang="en-US" dirty="0"/>
          </a:p>
        </p:txBody>
      </p:sp>
      <p:sp>
        <p:nvSpPr>
          <p:cNvPr id="4" name="btfpLayoutConfig" hidden="1"/>
          <p:cNvSpPr txBox="1"/>
          <p:nvPr userDrawn="1"/>
        </p:nvSpPr>
        <p:spPr>
          <a:xfrm>
            <a:off x="12700" y="12700"/>
            <a:ext cx="606504" cy="88092"/>
          </a:xfrm>
          <a:prstGeom prst="rect">
            <a:avLst/>
          </a:prstGeom>
          <a:noFill/>
        </p:spPr>
        <p:txBody>
          <a:bodyPr vert="horz" wrap="none" lIns="36000" tIns="36000" rIns="36000" bIns="36000" rtlCol="0">
            <a:spAutoFit/>
          </a:bodyPr>
          <a:lstStyle/>
          <a:p>
            <a:pPr marL="177800" indent="-177800" defTabSz="711200" eaLnBrk="1" fontAlgn="auto" hangingPunct="1">
              <a:spcBef>
                <a:spcPts val="1200"/>
              </a:spcBef>
              <a:spcAft>
                <a:spcPts val="0"/>
              </a:spcAft>
              <a:buFontTx/>
              <a:buChar char="•"/>
            </a:pPr>
            <a:r>
              <a:rPr lang="en-US" sz="100">
                <a:solidFill>
                  <a:srgbClr val="FFFFFF">
                    <a:alpha val="0"/>
                  </a:srgbClr>
                </a:solidFill>
                <a:latin typeface="Calibri"/>
              </a:rPr>
              <a:t>overall_0_131468204519021135 columns_1_131468204519021135 </a:t>
            </a:r>
            <a:endParaRPr lang="en-US" sz="100" dirty="0">
              <a:solidFill>
                <a:srgbClr val="FFFFFF">
                  <a:alpha val="0"/>
                </a:srgbClr>
              </a:solidFill>
              <a:latin typeface="Calibri"/>
            </a:endParaRPr>
          </a:p>
        </p:txBody>
      </p:sp>
      <p:cxnSp>
        <p:nvCxnSpPr>
          <p:cNvPr id="21" name="Straight Connector 20"/>
          <p:cNvCxnSpPr/>
          <p:nvPr userDrawn="1"/>
        </p:nvCxnSpPr>
        <p:spPr>
          <a:xfrm>
            <a:off x="370879" y="6418059"/>
            <a:ext cx="0" cy="215444"/>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userDrawn="1"/>
        </p:nvCxnSpPr>
        <p:spPr bwMode="gray">
          <a:xfrm>
            <a:off x="368304" y="205713"/>
            <a:ext cx="0" cy="360000"/>
          </a:xfrm>
          <a:prstGeom prst="line">
            <a:avLst/>
          </a:prstGeom>
          <a:ln w="19050" cap="flat">
            <a:solidFill>
              <a:schemeClr val="accent3"/>
            </a:solidFill>
            <a:miter lim="800000"/>
            <a:tailEnd type="none" w="med"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378599"/>
      </p:ext>
    </p:extLst>
  </p:cSld>
  <p:clrMap bg1="lt1" tx1="dk1" bg2="lt2" tx2="dk2" accent1="accent1" accent2="accent2" accent3="accent3" accent4="accent4" accent5="accent5" accent6="accent6" hlink="hlink" folHlink="folHlink"/>
  <p:sldLayoutIdLst>
    <p:sldLayoutId id="2147483969" r:id="rId1"/>
  </p:sldLayoutIdLst>
  <p:hf hdr="0" ftr="0" dt="0"/>
  <p:txStyles>
    <p:titleStyle>
      <a:lvl1pPr algn="l" defTabSz="711200" rtl="0" eaLnBrk="1" latinLnBrk="0" hangingPunct="1">
        <a:lnSpc>
          <a:spcPct val="100000"/>
        </a:lnSpc>
        <a:spcBef>
          <a:spcPct val="0"/>
        </a:spcBef>
        <a:buNone/>
        <a:defRPr kumimoji="0" lang="en-US" sz="1800" b="0" i="0" u="none" strike="noStrike" kern="1200" cap="none" spc="0" normalizeH="0" baseline="0" dirty="0">
          <a:ln>
            <a:noFill/>
          </a:ln>
          <a:solidFill>
            <a:prstClr val="black"/>
          </a:solidFill>
          <a:effectLst/>
          <a:uLnTx/>
          <a:uFillTx/>
          <a:latin typeface="+mj-lt"/>
          <a:ea typeface="+mn-ea"/>
          <a:cs typeface="Arial" panose="020B0604020202020204" pitchFamily="34" charset="0"/>
        </a:defRPr>
      </a:lvl1pPr>
    </p:titleStyle>
    <p:bodyStyle>
      <a:lvl1pPr marL="180975" indent="-180975" algn="l" defTabSz="914354" rtl="0" eaLnBrk="1" latinLnBrk="0" hangingPunct="1">
        <a:lnSpc>
          <a:spcPct val="100000"/>
        </a:lnSpc>
        <a:spcBef>
          <a:spcPts val="1200"/>
        </a:spcBef>
        <a:buFont typeface="Arial" panose="020B0604020202020204" pitchFamily="34" charset="0"/>
        <a:buChar char="•"/>
        <a:defRPr sz="1600" kern="1200">
          <a:solidFill>
            <a:schemeClr val="tx1"/>
          </a:solidFill>
          <a:latin typeface="+mn-lt"/>
          <a:ea typeface="+mn-ea"/>
          <a:cs typeface="+mn-cs"/>
        </a:defRPr>
      </a:lvl1pPr>
      <a:lvl2pPr marL="361950" indent="-180975" algn="l" defTabSz="914354"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2pPr>
      <a:lvl3pPr marL="534988" indent="-173038" algn="l" defTabSz="914354" rtl="0" eaLnBrk="1" latinLnBrk="0" hangingPunct="1">
        <a:lnSpc>
          <a:spcPct val="100000"/>
        </a:lnSpc>
        <a:spcBef>
          <a:spcPts val="600"/>
        </a:spcBef>
        <a:buFont typeface="Arial" panose="020B0604020202020204" pitchFamily="34" charset="0"/>
        <a:buChar char="&gt;"/>
        <a:defRPr sz="1400" kern="1200">
          <a:solidFill>
            <a:schemeClr val="tx1"/>
          </a:solidFill>
          <a:latin typeface="+mn-lt"/>
          <a:ea typeface="+mn-ea"/>
          <a:cs typeface="+mn-cs"/>
        </a:defRPr>
      </a:lvl3pPr>
      <a:lvl4pPr marL="715963" indent="-180975" algn="l" defTabSz="914354"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898525" indent="-182563" algn="l" defTabSz="914354" rtl="0" eaLnBrk="1" latinLnBrk="0" hangingPunct="1">
        <a:lnSpc>
          <a:spcPct val="100000"/>
        </a:lnSpc>
        <a:spcBef>
          <a:spcPts val="600"/>
        </a:spcBef>
        <a:buFont typeface="Arial" panose="020B0604020202020204" pitchFamily="34" charset="0"/>
        <a:buChar char="&gt;"/>
        <a:defRPr sz="14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177800" indent="-177800" algn="l" defTabSz="711200" rtl="0" eaLnBrk="1" latinLnBrk="0" hangingPunct="1">
        <a:spcBef>
          <a:spcPts val="1200"/>
        </a:spcBef>
        <a:buChar char="•"/>
        <a:defRPr sz="1600" kern="1200">
          <a:solidFill>
            <a:schemeClr val="tx1"/>
          </a:solidFill>
          <a:latin typeface="+mn-lt"/>
          <a:ea typeface="+mn-ea"/>
          <a:cs typeface="+mn-cs"/>
        </a:defRPr>
      </a:lvl1pPr>
      <a:lvl2pPr marL="355600" indent="-177800" algn="l" defTabSz="711200" rtl="0" eaLnBrk="1" latinLnBrk="0" hangingPunct="1">
        <a:spcBef>
          <a:spcPts val="600"/>
        </a:spcBef>
        <a:buChar char="–"/>
        <a:defRPr sz="1400" kern="1200">
          <a:solidFill>
            <a:schemeClr val="tx1"/>
          </a:solidFill>
          <a:latin typeface="+mn-lt"/>
          <a:ea typeface="+mn-ea"/>
          <a:cs typeface="+mn-cs"/>
        </a:defRPr>
      </a:lvl2pPr>
      <a:lvl3pPr marL="533400" indent="-177800" algn="l" defTabSz="711200" rtl="0" eaLnBrk="1" latinLnBrk="0" hangingPunct="1">
        <a:spcBef>
          <a:spcPts val="600"/>
        </a:spcBef>
        <a:buChar char="&gt;"/>
        <a:defRPr sz="1400" kern="1200">
          <a:solidFill>
            <a:schemeClr val="tx1"/>
          </a:solidFill>
          <a:latin typeface="+mn-lt"/>
          <a:ea typeface="+mn-ea"/>
          <a:cs typeface="+mn-cs"/>
        </a:defRPr>
      </a:lvl3pPr>
      <a:lvl4pPr marL="711200" indent="-177800" algn="l" defTabSz="711200" rtl="0" eaLnBrk="1" latinLnBrk="0" hangingPunct="1">
        <a:spcBef>
          <a:spcPts val="600"/>
        </a:spcBef>
        <a:buChar char="–"/>
        <a:defRPr sz="1400" kern="1200">
          <a:solidFill>
            <a:schemeClr val="tx1"/>
          </a:solidFill>
          <a:latin typeface="+mn-lt"/>
          <a:ea typeface="+mn-ea"/>
          <a:cs typeface="+mn-cs"/>
        </a:defRPr>
      </a:lvl4pPr>
      <a:lvl5pPr marL="889000" indent="-177800" algn="l" defTabSz="711200" rtl="0" eaLnBrk="1" latinLnBrk="0" hangingPunct="1">
        <a:spcBef>
          <a:spcPts val="600"/>
        </a:spcBef>
        <a:buChar char="&gt;"/>
        <a:defRPr sz="1400" kern="1200">
          <a:solidFill>
            <a:schemeClr val="tx1"/>
          </a:solidFill>
          <a:latin typeface="+mn-lt"/>
          <a:ea typeface="+mn-ea"/>
          <a:cs typeface="+mn-cs"/>
        </a:defRPr>
      </a:lvl5pPr>
      <a:lvl6pPr marL="1066800" algn="l" defTabSz="711200" rtl="0" eaLnBrk="1" latinLnBrk="0" hangingPunct="1">
        <a:defRPr sz="1400" kern="1200">
          <a:solidFill>
            <a:schemeClr val="tx1"/>
          </a:solidFill>
          <a:latin typeface="+mn-lt"/>
          <a:ea typeface="+mn-ea"/>
          <a:cs typeface="+mn-cs"/>
        </a:defRPr>
      </a:lvl6pPr>
      <a:lvl7pPr marL="1244600" algn="l" defTabSz="711200" rtl="0" eaLnBrk="1" latinLnBrk="0" hangingPunct="1">
        <a:defRPr sz="1400" kern="1200">
          <a:solidFill>
            <a:schemeClr val="tx1"/>
          </a:solidFill>
          <a:latin typeface="+mn-lt"/>
          <a:ea typeface="+mn-ea"/>
          <a:cs typeface="+mn-cs"/>
        </a:defRPr>
      </a:lvl7pPr>
      <a:lvl8pPr marL="1422400" algn="l" defTabSz="711200" rtl="0" eaLnBrk="1" latinLnBrk="0" hangingPunct="1">
        <a:defRPr sz="1400" kern="1200">
          <a:solidFill>
            <a:schemeClr val="tx1"/>
          </a:solidFill>
          <a:latin typeface="+mn-lt"/>
          <a:ea typeface="+mn-ea"/>
          <a:cs typeface="+mn-cs"/>
        </a:defRPr>
      </a:lvl8pPr>
      <a:lvl9pPr marL="1600200" algn="l" defTabSz="711200" rtl="0" eaLnBrk="1" latinLnBrk="0" hangingPunct="1">
        <a:defRPr sz="14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618">
          <p15:clr>
            <a:srgbClr val="D1D1D1"/>
          </p15:clr>
        </p15:guide>
        <p15:guide id="2" pos="181">
          <p15:clr>
            <a:srgbClr val="D1D1D1"/>
          </p15:clr>
        </p15:guide>
        <p15:guide id="3" orient="horz" pos="845">
          <p15:clr>
            <a:srgbClr val="D1D1D1"/>
          </p15:clr>
        </p15:guide>
        <p15:guide id="4" orient="horz" pos="3974">
          <p15:clr>
            <a:srgbClr val="D1D1D1"/>
          </p15:clr>
        </p15:guide>
        <p15:guide id="5" pos="5579">
          <p15:clr>
            <a:srgbClr val="D1D1D1"/>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5.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9.xml"/><Relationship Id="rId1" Type="http://schemas.openxmlformats.org/officeDocument/2006/relationships/tags" Target="../tags/tag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9.xml"/><Relationship Id="rId1" Type="http://schemas.openxmlformats.org/officeDocument/2006/relationships/tags" Target="../tags/tag2.xml"/><Relationship Id="rId5" Type="http://schemas.openxmlformats.org/officeDocument/2006/relationships/image" Target="../media/image8.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3" Type="http://schemas.openxmlformats.org/officeDocument/2006/relationships/image" Target="../media/image11.emf"/><Relationship Id="rId7" Type="http://schemas.openxmlformats.org/officeDocument/2006/relationships/image" Target="../media/image15.emf"/><Relationship Id="rId2" Type="http://schemas.openxmlformats.org/officeDocument/2006/relationships/slideLayout" Target="../slideLayouts/slideLayout35.xml"/><Relationship Id="rId1" Type="http://schemas.openxmlformats.org/officeDocument/2006/relationships/tags" Target="../tags/tag3.xml"/><Relationship Id="rId6" Type="http://schemas.openxmlformats.org/officeDocument/2006/relationships/image" Target="../media/image14.emf"/><Relationship Id="rId5" Type="http://schemas.openxmlformats.org/officeDocument/2006/relationships/image" Target="../media/image13.png"/><Relationship Id="rId4" Type="http://schemas.openxmlformats.org/officeDocument/2006/relationships/image" Target="../media/image1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t>EU Exit Business Readiness Event</a:t>
            </a:r>
            <a:endParaRPr lang="en-GB" dirty="0"/>
          </a:p>
        </p:txBody>
      </p:sp>
      <p:sp>
        <p:nvSpPr>
          <p:cNvPr id="3" name="Subtitle 2"/>
          <p:cNvSpPr>
            <a:spLocks noGrp="1"/>
          </p:cNvSpPr>
          <p:nvPr>
            <p:ph type="subTitle" idx="1"/>
          </p:nvPr>
        </p:nvSpPr>
        <p:spPr/>
        <p:txBody>
          <a:bodyPr/>
          <a:lstStyle/>
          <a:p>
            <a:r>
              <a:rPr lang="en-GB" dirty="0"/>
              <a:t>29 January 2019</a:t>
            </a:r>
          </a:p>
        </p:txBody>
      </p:sp>
      <p:sp>
        <p:nvSpPr>
          <p:cNvPr id="4" name="Slide Number Placeholder 3"/>
          <p:cNvSpPr>
            <a:spLocks noGrp="1"/>
          </p:cNvSpPr>
          <p:nvPr>
            <p:ph type="sldNum" sz="quarter" idx="10"/>
          </p:nvPr>
        </p:nvSpPr>
        <p:spPr/>
        <p:txBody>
          <a:bodyPr/>
          <a:lstStyle/>
          <a:p>
            <a:fld id="{ED850FD3-804A-4B32-AE8C-41006A2A84F1}" type="slidenum">
              <a:rPr lang="en-US" smtClean="0"/>
              <a:pPr/>
              <a:t>1</a:t>
            </a:fld>
            <a:endParaRPr lang="en-US" dirty="0"/>
          </a:p>
        </p:txBody>
      </p:sp>
    </p:spTree>
    <p:extLst>
      <p:ext uri="{BB962C8B-B14F-4D97-AF65-F5344CB8AC3E}">
        <p14:creationId xmlns:p14="http://schemas.microsoft.com/office/powerpoint/2010/main" val="3105980106"/>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VAT Update </a:t>
            </a:r>
          </a:p>
        </p:txBody>
      </p:sp>
      <p:sp>
        <p:nvSpPr>
          <p:cNvPr id="4" name="Slide Number Placeholder 3"/>
          <p:cNvSpPr>
            <a:spLocks noGrp="1"/>
          </p:cNvSpPr>
          <p:nvPr>
            <p:ph type="sldNum" sz="quarter" idx="10"/>
          </p:nvPr>
        </p:nvSpPr>
        <p:spPr/>
        <p:txBody>
          <a:bodyPr/>
          <a:lstStyle/>
          <a:p>
            <a:pPr>
              <a:defRPr/>
            </a:pPr>
            <a:fld id="{ED850FD3-804A-4B32-AE8C-41006A2A84F1}" type="slidenum">
              <a:rPr lang="en-US" smtClean="0"/>
              <a:pPr>
                <a:defRPr/>
              </a:pPr>
              <a:t>10</a:t>
            </a:fld>
            <a:endParaRPr lang="en-US" dirty="0"/>
          </a:p>
        </p:txBody>
      </p:sp>
    </p:spTree>
    <p:extLst>
      <p:ext uri="{BB962C8B-B14F-4D97-AF65-F5344CB8AC3E}">
        <p14:creationId xmlns:p14="http://schemas.microsoft.com/office/powerpoint/2010/main" val="384937026"/>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Overview</a:t>
            </a:r>
            <a:endParaRPr lang="en-GB" dirty="0"/>
          </a:p>
        </p:txBody>
      </p:sp>
      <p:sp>
        <p:nvSpPr>
          <p:cNvPr id="3" name="Content Placeholder 2"/>
          <p:cNvSpPr>
            <a:spLocks noGrp="1"/>
          </p:cNvSpPr>
          <p:nvPr>
            <p:ph idx="1"/>
          </p:nvPr>
        </p:nvSpPr>
        <p:spPr/>
        <p:txBody>
          <a:bodyPr/>
          <a:lstStyle/>
          <a:p>
            <a:pPr>
              <a:lnSpc>
                <a:spcPct val="100000"/>
              </a:lnSpc>
              <a:spcAft>
                <a:spcPts val="1200"/>
              </a:spcAft>
            </a:pPr>
            <a:r>
              <a:rPr lang="en-GB" dirty="0"/>
              <a:t>If the UK leaves the EU without a deal, the government’s aim will be </a:t>
            </a:r>
            <a:br>
              <a:rPr lang="en-GB" dirty="0"/>
            </a:br>
            <a:r>
              <a:rPr lang="en-GB" dirty="0"/>
              <a:t>to keep VAT processes as close as possible to now</a:t>
            </a:r>
          </a:p>
          <a:p>
            <a:pPr lvl="0">
              <a:lnSpc>
                <a:spcPct val="100000"/>
              </a:lnSpc>
              <a:spcAft>
                <a:spcPts val="1200"/>
              </a:spcAft>
            </a:pPr>
            <a:r>
              <a:rPr lang="en-GB" dirty="0"/>
              <a:t>However, there will be some changes that will affect businesses</a:t>
            </a:r>
          </a:p>
          <a:p>
            <a:pPr lvl="0">
              <a:lnSpc>
                <a:spcPct val="100000"/>
              </a:lnSpc>
              <a:spcAft>
                <a:spcPts val="1200"/>
              </a:spcAft>
            </a:pPr>
            <a:r>
              <a:rPr lang="en-GB" dirty="0"/>
              <a:t>We have taken steps to mitigate the impact of changes where we can</a:t>
            </a:r>
          </a:p>
          <a:p>
            <a:pPr lvl="0">
              <a:lnSpc>
                <a:spcPct val="100000"/>
              </a:lnSpc>
              <a:spcAft>
                <a:spcPts val="1200"/>
              </a:spcAft>
            </a:pPr>
            <a:r>
              <a:rPr lang="en-GB" dirty="0"/>
              <a:t>We want to help businesses understand what they need to do, and help them to do it, so they can continue trading smoothly</a:t>
            </a:r>
          </a:p>
          <a:p>
            <a:pPr lvl="0"/>
            <a:endParaRPr lang="en-GB" dirty="0"/>
          </a:p>
          <a:p>
            <a:endParaRPr lang="en-GB" dirty="0"/>
          </a:p>
          <a:p>
            <a:endParaRPr lang="en-GB" dirty="0"/>
          </a:p>
        </p:txBody>
      </p:sp>
      <p:sp>
        <p:nvSpPr>
          <p:cNvPr id="4" name="Slide Number Placeholder 3"/>
          <p:cNvSpPr>
            <a:spLocks noGrp="1"/>
          </p:cNvSpPr>
          <p:nvPr>
            <p:ph type="sldNum" sz="quarter" idx="10"/>
          </p:nvPr>
        </p:nvSpPr>
        <p:spPr/>
        <p:txBody>
          <a:bodyPr/>
          <a:lstStyle/>
          <a:p>
            <a:fld id="{33932FC1-F83D-4223-BCC6-34681F250449}" type="slidenum">
              <a:rPr lang="en-US" smtClean="0"/>
              <a:pPr/>
              <a:t>11</a:t>
            </a:fld>
            <a:endParaRPr lang="en-US" dirty="0"/>
          </a:p>
        </p:txBody>
      </p:sp>
      <p:sp>
        <p:nvSpPr>
          <p:cNvPr id="9" name="AutoShape 2" descr="Image result for VAT"/>
          <p:cNvSpPr>
            <a:spLocks noChangeAspect="1" noChangeArrowheads="1"/>
          </p:cNvSpPr>
          <p:nvPr/>
        </p:nvSpPr>
        <p:spPr bwMode="auto">
          <a:xfrm>
            <a:off x="6350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179715245"/>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What’s changing? </a:t>
            </a:r>
            <a:br>
              <a:rPr lang="en-GB"/>
            </a:br>
            <a:r>
              <a:rPr lang="en-GB"/>
              <a:t/>
            </a:r>
            <a:br>
              <a:rPr lang="en-GB"/>
            </a:br>
            <a:endParaRPr lang="en-GB" dirty="0"/>
          </a:p>
        </p:txBody>
      </p:sp>
      <p:sp>
        <p:nvSpPr>
          <p:cNvPr id="11" name="Content Placeholder 10"/>
          <p:cNvSpPr>
            <a:spLocks noGrp="1"/>
          </p:cNvSpPr>
          <p:nvPr>
            <p:ph idx="1"/>
          </p:nvPr>
        </p:nvSpPr>
        <p:spPr>
          <a:xfrm>
            <a:off x="623888" y="2460625"/>
            <a:ext cx="10972800" cy="3946525"/>
          </a:xfrm>
        </p:spPr>
        <p:txBody>
          <a:bodyPr/>
          <a:lstStyle/>
          <a:p>
            <a:pPr>
              <a:lnSpc>
                <a:spcPct val="100000"/>
              </a:lnSpc>
            </a:pPr>
            <a:endParaRPr lang="en-GB" sz="2500" dirty="0"/>
          </a:p>
          <a:p>
            <a:pPr>
              <a:lnSpc>
                <a:spcPct val="100000"/>
              </a:lnSpc>
              <a:spcAft>
                <a:spcPts val="1200"/>
              </a:spcAft>
            </a:pPr>
            <a:r>
              <a:rPr lang="en-GB" dirty="0"/>
              <a:t>Business will not need to register to use postponed accounting. They will simply make the appropriate entry and provide their VAT registration number on their customs declaration</a:t>
            </a:r>
          </a:p>
          <a:p>
            <a:pPr>
              <a:lnSpc>
                <a:spcPct val="100000"/>
              </a:lnSpc>
              <a:spcAft>
                <a:spcPts val="1200"/>
              </a:spcAft>
            </a:pPr>
            <a:r>
              <a:rPr lang="en-GB" dirty="0"/>
              <a:t>An online monthly statement will show the VAT that’s been postponed. This will provide the evidence to declare/ recover import VAT on your VAT return</a:t>
            </a:r>
          </a:p>
          <a:p>
            <a:pPr>
              <a:lnSpc>
                <a:spcPct val="100000"/>
              </a:lnSpc>
              <a:spcAft>
                <a:spcPts val="1200"/>
              </a:spcAft>
            </a:pPr>
            <a:r>
              <a:rPr lang="en-GB" dirty="0"/>
              <a:t>Postponed accounting won’t be available for postal goods of £135 or less</a:t>
            </a:r>
          </a:p>
          <a:p>
            <a:pPr>
              <a:lnSpc>
                <a:spcPct val="100000"/>
              </a:lnSpc>
              <a:spcAft>
                <a:spcPts val="1200"/>
              </a:spcAft>
            </a:pPr>
            <a:r>
              <a:rPr lang="en-GB" dirty="0"/>
              <a:t>Postponed accounting won’t be available for non-VAT registered businesses </a:t>
            </a:r>
          </a:p>
          <a:p>
            <a:endParaRPr lang="en-GB" dirty="0"/>
          </a:p>
        </p:txBody>
      </p:sp>
      <p:sp>
        <p:nvSpPr>
          <p:cNvPr id="4" name="Slide Number Placeholder 3"/>
          <p:cNvSpPr>
            <a:spLocks noGrp="1"/>
          </p:cNvSpPr>
          <p:nvPr>
            <p:ph type="sldNum" sz="quarter" idx="10"/>
          </p:nvPr>
        </p:nvSpPr>
        <p:spPr/>
        <p:txBody>
          <a:bodyPr/>
          <a:lstStyle/>
          <a:p>
            <a:fld id="{33932FC1-F83D-4223-BCC6-34681F250449}" type="slidenum">
              <a:rPr lang="en-US" smtClean="0"/>
              <a:pPr/>
              <a:t>12</a:t>
            </a:fld>
            <a:endParaRPr lang="en-US" dirty="0"/>
          </a:p>
        </p:txBody>
      </p:sp>
      <p:sp>
        <p:nvSpPr>
          <p:cNvPr id="9" name="AutoShape 2" descr="Image result for VAT"/>
          <p:cNvSpPr>
            <a:spLocks noChangeAspect="1" noChangeArrowheads="1"/>
          </p:cNvSpPr>
          <p:nvPr/>
        </p:nvSpPr>
        <p:spPr bwMode="auto">
          <a:xfrm>
            <a:off x="6350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 name="TextBox 5"/>
          <p:cNvSpPr txBox="1"/>
          <p:nvPr/>
        </p:nvSpPr>
        <p:spPr>
          <a:xfrm>
            <a:off x="609600" y="1628800"/>
            <a:ext cx="10972800" cy="830997"/>
          </a:xfrm>
          <a:prstGeom prst="rect">
            <a:avLst/>
          </a:prstGeom>
          <a:solidFill>
            <a:schemeClr val="accent4"/>
          </a:solidFill>
        </p:spPr>
        <p:txBody>
          <a:bodyPr wrap="square" rtlCol="0">
            <a:spAutoFit/>
          </a:bodyPr>
          <a:lstStyle/>
          <a:p>
            <a:pPr marL="342900" indent="-342900">
              <a:buFont typeface="Wingdings" panose="05000000000000000000" pitchFamily="2" charset="2"/>
              <a:buChar char="v"/>
            </a:pPr>
            <a:r>
              <a:rPr lang="en-GB" b="1" dirty="0">
                <a:solidFill>
                  <a:schemeClr val="bg1"/>
                </a:solidFill>
              </a:rPr>
              <a:t>In a no deal scenario, postponed accounting will be introduced </a:t>
            </a:r>
            <a:br>
              <a:rPr lang="en-GB" b="1" dirty="0">
                <a:solidFill>
                  <a:schemeClr val="bg1"/>
                </a:solidFill>
              </a:rPr>
            </a:br>
            <a:r>
              <a:rPr lang="en-GB" b="1" dirty="0">
                <a:solidFill>
                  <a:schemeClr val="bg1"/>
                </a:solidFill>
              </a:rPr>
              <a:t>for imports from the EU and Rest of World</a:t>
            </a:r>
          </a:p>
        </p:txBody>
      </p:sp>
    </p:spTree>
    <p:extLst>
      <p:ext uri="{BB962C8B-B14F-4D97-AF65-F5344CB8AC3E}">
        <p14:creationId xmlns:p14="http://schemas.microsoft.com/office/powerpoint/2010/main" val="2230242254"/>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What’s changing?</a:t>
            </a:r>
            <a:r>
              <a:rPr lang="en-GB" b="1" dirty="0"/>
              <a:t> </a:t>
            </a:r>
            <a:r>
              <a:rPr lang="en-GB" b="1" dirty="0">
                <a:solidFill>
                  <a:srgbClr val="000099"/>
                </a:solidFill>
              </a:rPr>
              <a:t/>
            </a:r>
            <a:br>
              <a:rPr lang="en-GB" b="1" dirty="0">
                <a:solidFill>
                  <a:srgbClr val="000099"/>
                </a:solidFill>
              </a:rPr>
            </a:br>
            <a:r>
              <a:rPr lang="en-GB" sz="3300" b="1" dirty="0">
                <a:solidFill>
                  <a:srgbClr val="000099"/>
                </a:solidFill>
              </a:rPr>
              <a:t/>
            </a:r>
            <a:br>
              <a:rPr lang="en-GB" sz="3300" b="1" dirty="0">
                <a:solidFill>
                  <a:srgbClr val="000099"/>
                </a:solidFill>
              </a:rPr>
            </a:br>
            <a:endParaRPr lang="en-GB" sz="3300" b="1" dirty="0">
              <a:solidFill>
                <a:srgbClr val="000099"/>
              </a:solidFill>
            </a:endParaRPr>
          </a:p>
        </p:txBody>
      </p:sp>
      <p:sp>
        <p:nvSpPr>
          <p:cNvPr id="3" name="Content Placeholder 2"/>
          <p:cNvSpPr>
            <a:spLocks noGrp="1"/>
          </p:cNvSpPr>
          <p:nvPr>
            <p:ph idx="1"/>
          </p:nvPr>
        </p:nvSpPr>
        <p:spPr>
          <a:xfrm>
            <a:off x="635720" y="2852937"/>
            <a:ext cx="10972800" cy="2736304"/>
          </a:xfrm>
        </p:spPr>
        <p:txBody>
          <a:bodyPr/>
          <a:lstStyle/>
          <a:p>
            <a:pPr>
              <a:lnSpc>
                <a:spcPct val="100000"/>
              </a:lnSpc>
            </a:pPr>
            <a:endParaRPr lang="en-GB" dirty="0"/>
          </a:p>
          <a:p>
            <a:pPr>
              <a:lnSpc>
                <a:spcPct val="100000"/>
              </a:lnSpc>
              <a:spcAft>
                <a:spcPts val="1200"/>
              </a:spcAft>
            </a:pPr>
            <a:r>
              <a:rPr lang="en-GB" dirty="0"/>
              <a:t>We are working with stakeholders to help businesses be compliant and parcel operators adjust to the new processes</a:t>
            </a:r>
          </a:p>
          <a:p>
            <a:pPr>
              <a:lnSpc>
                <a:spcPct val="100000"/>
              </a:lnSpc>
              <a:spcAft>
                <a:spcPts val="1200"/>
              </a:spcAft>
            </a:pPr>
            <a:r>
              <a:rPr lang="en-GB" dirty="0"/>
              <a:t>We’ve updated the EU Exit Partnership Pack with more guidance on the service and rules around VAT</a:t>
            </a:r>
          </a:p>
          <a:p>
            <a:pPr>
              <a:lnSpc>
                <a:spcPct val="100000"/>
              </a:lnSpc>
              <a:spcAft>
                <a:spcPts val="1200"/>
              </a:spcAft>
            </a:pPr>
            <a:r>
              <a:rPr lang="en-GB" dirty="0"/>
              <a:t>The parcels service will be available soon for businesses to register online</a:t>
            </a:r>
          </a:p>
          <a:p>
            <a:endParaRPr lang="en-GB" dirty="0"/>
          </a:p>
          <a:p>
            <a:endParaRPr lang="en-GB" dirty="0"/>
          </a:p>
        </p:txBody>
      </p:sp>
      <p:sp>
        <p:nvSpPr>
          <p:cNvPr id="4" name="Slide Number Placeholder 3"/>
          <p:cNvSpPr>
            <a:spLocks noGrp="1"/>
          </p:cNvSpPr>
          <p:nvPr>
            <p:ph type="sldNum" sz="quarter" idx="10"/>
          </p:nvPr>
        </p:nvSpPr>
        <p:spPr/>
        <p:txBody>
          <a:bodyPr/>
          <a:lstStyle/>
          <a:p>
            <a:pPr>
              <a:defRPr/>
            </a:pPr>
            <a:fld id="{33932FC1-F83D-4223-BCC6-34681F250449}" type="slidenum">
              <a:rPr lang="en-US" smtClean="0"/>
              <a:pPr>
                <a:defRPr/>
              </a:pPr>
              <a:t>13</a:t>
            </a:fld>
            <a:endParaRPr lang="en-US" dirty="0"/>
          </a:p>
        </p:txBody>
      </p:sp>
      <p:sp>
        <p:nvSpPr>
          <p:cNvPr id="6" name="TextBox 5"/>
          <p:cNvSpPr txBox="1"/>
          <p:nvPr/>
        </p:nvSpPr>
        <p:spPr>
          <a:xfrm>
            <a:off x="623392" y="1628775"/>
            <a:ext cx="10985128" cy="1200329"/>
          </a:xfrm>
          <a:prstGeom prst="rect">
            <a:avLst/>
          </a:prstGeom>
          <a:solidFill>
            <a:schemeClr val="accent4"/>
          </a:solidFill>
        </p:spPr>
        <p:txBody>
          <a:bodyPr wrap="square" rtlCol="0">
            <a:spAutoFit/>
          </a:bodyPr>
          <a:lstStyle/>
          <a:p>
            <a:pPr marL="342900" indent="-342900">
              <a:buFont typeface="Wingdings" panose="05000000000000000000" pitchFamily="2" charset="2"/>
              <a:buChar char="v"/>
            </a:pPr>
            <a:r>
              <a:rPr lang="en-GB" b="1" dirty="0">
                <a:solidFill>
                  <a:schemeClr val="bg1"/>
                </a:solidFill>
              </a:rPr>
              <a:t>For parcels sent by overseas businesses, Low Value Consignment Relief will be abolished, and an online service will collect VAT from businesses for parcels up to £135</a:t>
            </a:r>
          </a:p>
        </p:txBody>
      </p:sp>
      <p:sp>
        <p:nvSpPr>
          <p:cNvPr id="7" name="AutoShape 2" descr="https://hmrc.logicmighty.co.uk/Media/GetImage/8803?imageType=P"/>
          <p:cNvSpPr>
            <a:spLocks noChangeAspect="1" noChangeArrowheads="1"/>
          </p:cNvSpPr>
          <p:nvPr/>
        </p:nvSpPr>
        <p:spPr bwMode="auto">
          <a:xfrm>
            <a:off x="215900"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4050556876"/>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What’s changing? </a:t>
            </a:r>
            <a:br>
              <a:rPr lang="en-GB"/>
            </a:br>
            <a:r>
              <a:rPr lang="en-GB"/>
              <a:t/>
            </a:r>
            <a:br>
              <a:rPr lang="en-GB"/>
            </a:br>
            <a:endParaRPr lang="en-GB" dirty="0"/>
          </a:p>
        </p:txBody>
      </p:sp>
      <p:sp>
        <p:nvSpPr>
          <p:cNvPr id="3" name="Content Placeholder 2"/>
          <p:cNvSpPr>
            <a:spLocks noGrp="1"/>
          </p:cNvSpPr>
          <p:nvPr>
            <p:ph idx="1"/>
          </p:nvPr>
        </p:nvSpPr>
        <p:spPr>
          <a:xfrm>
            <a:off x="610264" y="2472385"/>
            <a:ext cx="8294049" cy="3946525"/>
          </a:xfrm>
        </p:spPr>
        <p:txBody>
          <a:bodyPr/>
          <a:lstStyle/>
          <a:p>
            <a:pPr>
              <a:lnSpc>
                <a:spcPct val="100000"/>
              </a:lnSpc>
            </a:pPr>
            <a:endParaRPr lang="en-GB" dirty="0"/>
          </a:p>
          <a:p>
            <a:pPr>
              <a:lnSpc>
                <a:spcPct val="100000"/>
              </a:lnSpc>
              <a:spcAft>
                <a:spcPts val="1200"/>
              </a:spcAft>
            </a:pPr>
            <a:r>
              <a:rPr lang="en-GB" dirty="0"/>
              <a:t>For exports, businesses no longer need to complete EC sales lists, but will need to review the rules in individual member states that apply for import VAT</a:t>
            </a:r>
          </a:p>
          <a:p>
            <a:pPr>
              <a:lnSpc>
                <a:spcPct val="100000"/>
              </a:lnSpc>
              <a:spcAft>
                <a:spcPts val="1200"/>
              </a:spcAft>
            </a:pPr>
            <a:r>
              <a:rPr lang="en-GB" dirty="0"/>
              <a:t>The UK would stop having access to certain EU VAT IT systems – but a new UK VAT registration number </a:t>
            </a:r>
            <a:br>
              <a:rPr lang="en-GB" dirty="0"/>
            </a:br>
            <a:r>
              <a:rPr lang="en-GB" dirty="0"/>
              <a:t>checker will be available</a:t>
            </a:r>
          </a:p>
          <a:p>
            <a:pPr>
              <a:lnSpc>
                <a:spcPct val="100000"/>
              </a:lnSpc>
              <a:spcAft>
                <a:spcPts val="1200"/>
              </a:spcAft>
            </a:pPr>
            <a:r>
              <a:rPr lang="en-GB" dirty="0"/>
              <a:t>For tour operators that use the EU ‘TOMS’ scheme, </a:t>
            </a:r>
            <a:br>
              <a:rPr lang="en-GB" dirty="0"/>
            </a:br>
            <a:r>
              <a:rPr lang="en-GB" dirty="0"/>
              <a:t>our aim is to keep rules as close as possible to now</a:t>
            </a:r>
          </a:p>
          <a:p>
            <a:endParaRPr lang="en-GB" dirty="0"/>
          </a:p>
        </p:txBody>
      </p:sp>
      <p:sp>
        <p:nvSpPr>
          <p:cNvPr id="4" name="Slide Number Placeholder 3"/>
          <p:cNvSpPr>
            <a:spLocks noGrp="1"/>
          </p:cNvSpPr>
          <p:nvPr>
            <p:ph type="sldNum" sz="quarter" idx="10"/>
          </p:nvPr>
        </p:nvSpPr>
        <p:spPr/>
        <p:txBody>
          <a:bodyPr/>
          <a:lstStyle/>
          <a:p>
            <a:fld id="{33932FC1-F83D-4223-BCC6-34681F250449}" type="slidenum">
              <a:rPr lang="en-US" smtClean="0"/>
              <a:pPr/>
              <a:t>14</a:t>
            </a:fld>
            <a:endParaRPr lang="en-US" dirty="0"/>
          </a:p>
        </p:txBody>
      </p:sp>
      <p:sp>
        <p:nvSpPr>
          <p:cNvPr id="9" name="AutoShape 2" descr="Image result for VAT"/>
          <p:cNvSpPr>
            <a:spLocks noChangeAspect="1" noChangeArrowheads="1"/>
          </p:cNvSpPr>
          <p:nvPr/>
        </p:nvSpPr>
        <p:spPr bwMode="auto">
          <a:xfrm>
            <a:off x="6350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 name="TextBox 5"/>
          <p:cNvSpPr txBox="1"/>
          <p:nvPr/>
        </p:nvSpPr>
        <p:spPr>
          <a:xfrm>
            <a:off x="630871" y="1628775"/>
            <a:ext cx="10951529" cy="830997"/>
          </a:xfrm>
          <a:prstGeom prst="rect">
            <a:avLst/>
          </a:prstGeom>
          <a:solidFill>
            <a:schemeClr val="accent4"/>
          </a:solidFill>
        </p:spPr>
        <p:txBody>
          <a:bodyPr wrap="square" rtlCol="0">
            <a:spAutoFit/>
          </a:bodyPr>
          <a:lstStyle/>
          <a:p>
            <a:pPr marL="342900" indent="-342900">
              <a:buFont typeface="Wingdings" panose="05000000000000000000" pitchFamily="2" charset="2"/>
              <a:buChar char="v"/>
            </a:pPr>
            <a:r>
              <a:rPr lang="en-GB" b="1" dirty="0">
                <a:solidFill>
                  <a:schemeClr val="bg1"/>
                </a:solidFill>
              </a:rPr>
              <a:t>We expect EU member states will apply Rest of World rules to the UK </a:t>
            </a:r>
            <a:br>
              <a:rPr lang="en-GB" b="1" dirty="0">
                <a:solidFill>
                  <a:schemeClr val="bg1"/>
                </a:solidFill>
              </a:rPr>
            </a:br>
            <a:r>
              <a:rPr lang="en-GB" b="1" dirty="0">
                <a:solidFill>
                  <a:schemeClr val="bg1"/>
                </a:solidFill>
              </a:rPr>
              <a:t>for exports and other EU VAT processes</a:t>
            </a:r>
          </a:p>
        </p:txBody>
      </p:sp>
      <p:pic>
        <p:nvPicPr>
          <p:cNvPr id="11" name="Picture 10"/>
          <p:cNvPicPr>
            <a:picLocks noChangeAspect="1"/>
          </p:cNvPicPr>
          <p:nvPr/>
        </p:nvPicPr>
        <p:blipFill>
          <a:blip r:embed="rId2"/>
          <a:stretch>
            <a:fillRect/>
          </a:stretch>
        </p:blipFill>
        <p:spPr>
          <a:xfrm>
            <a:off x="8830906" y="3034534"/>
            <a:ext cx="2017622" cy="2189147"/>
          </a:xfrm>
          <a:prstGeom prst="rect">
            <a:avLst/>
          </a:prstGeom>
          <a:ln w="6350">
            <a:solidFill>
              <a:srgbClr val="002D62"/>
            </a:solidFill>
          </a:ln>
        </p:spPr>
      </p:pic>
    </p:spTree>
    <p:extLst>
      <p:ext uri="{BB962C8B-B14F-4D97-AF65-F5344CB8AC3E}">
        <p14:creationId xmlns:p14="http://schemas.microsoft.com/office/powerpoint/2010/main" val="3522516209"/>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4784" y="188640"/>
            <a:ext cx="10972800" cy="1080542"/>
          </a:xfrm>
        </p:spPr>
        <p:txBody>
          <a:bodyPr/>
          <a:lstStyle/>
          <a:p>
            <a:r>
              <a:rPr lang="en-GB" dirty="0"/>
              <a:t>We are starting to lay secondary legislation as part </a:t>
            </a:r>
            <a:br>
              <a:rPr lang="en-GB" dirty="0"/>
            </a:br>
            <a:r>
              <a:rPr lang="en-GB" dirty="0"/>
              <a:t>of preparations for no deal </a:t>
            </a:r>
            <a:br>
              <a:rPr lang="en-GB" dirty="0"/>
            </a:br>
            <a:r>
              <a:rPr lang="en-GB" dirty="0"/>
              <a:t/>
            </a:r>
            <a:br>
              <a:rPr lang="en-GB" dirty="0"/>
            </a:br>
            <a:endParaRPr lang="en-GB" dirty="0"/>
          </a:p>
        </p:txBody>
      </p:sp>
      <p:sp>
        <p:nvSpPr>
          <p:cNvPr id="3" name="AutoShape 6" descr="Image result for GOV.uk ico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graphicFrame>
        <p:nvGraphicFramePr>
          <p:cNvPr id="13" name="Table 12"/>
          <p:cNvGraphicFramePr>
            <a:graphicFrameLocks noGrp="1"/>
          </p:cNvGraphicFramePr>
          <p:nvPr>
            <p:extLst>
              <p:ext uri="{D42A27DB-BD31-4B8C-83A1-F6EECF244321}">
                <p14:modId xmlns:p14="http://schemas.microsoft.com/office/powerpoint/2010/main" val="4063775013"/>
              </p:ext>
            </p:extLst>
          </p:nvPr>
        </p:nvGraphicFramePr>
        <p:xfrm>
          <a:off x="623392" y="1340768"/>
          <a:ext cx="10801846" cy="4418310"/>
        </p:xfrm>
        <a:graphic>
          <a:graphicData uri="http://schemas.openxmlformats.org/drawingml/2006/table">
            <a:tbl>
              <a:tblPr firstRow="1" firstCol="1" bandRow="1"/>
              <a:tblGrid>
                <a:gridCol w="8785622">
                  <a:extLst>
                    <a:ext uri="{9D8B030D-6E8A-4147-A177-3AD203B41FA5}">
                      <a16:colId xmlns:a16="http://schemas.microsoft.com/office/drawing/2014/main" val="20000"/>
                    </a:ext>
                  </a:extLst>
                </a:gridCol>
                <a:gridCol w="2016224">
                  <a:extLst>
                    <a:ext uri="{9D8B030D-6E8A-4147-A177-3AD203B41FA5}">
                      <a16:colId xmlns:a16="http://schemas.microsoft.com/office/drawing/2014/main" val="20001"/>
                    </a:ext>
                  </a:extLst>
                </a:gridCol>
              </a:tblGrid>
              <a:tr h="476702">
                <a:tc>
                  <a:txBody>
                    <a:bodyPr/>
                    <a:lstStyle/>
                    <a:p>
                      <a:pPr algn="ctr">
                        <a:lnSpc>
                          <a:spcPct val="107000"/>
                        </a:lnSpc>
                        <a:spcAft>
                          <a:spcPts val="0"/>
                        </a:spcAft>
                      </a:pPr>
                      <a:r>
                        <a:rPr lang="en-GB" sz="1600" b="1" dirty="0">
                          <a:solidFill>
                            <a:srgbClr val="FFFFFF"/>
                          </a:solidFill>
                          <a:effectLst/>
                          <a:latin typeface="+mj-lt"/>
                          <a:ea typeface="Calibri" panose="020F0502020204030204" pitchFamily="34" charset="0"/>
                          <a:cs typeface="Times New Roman" panose="02020603050405020304" pitchFamily="18" charset="0"/>
                        </a:rPr>
                        <a:t>Statutory Instrument</a:t>
                      </a:r>
                      <a:endParaRPr lang="en-GB" sz="1600" dirty="0">
                        <a:effectLst/>
                        <a:latin typeface="+mj-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a:lnSpc>
                          <a:spcPct val="107000"/>
                        </a:lnSpc>
                        <a:spcAft>
                          <a:spcPts val="0"/>
                        </a:spcAft>
                      </a:pPr>
                      <a:r>
                        <a:rPr lang="en-GB" sz="1600" b="1" dirty="0">
                          <a:solidFill>
                            <a:srgbClr val="FFFFFF"/>
                          </a:solidFill>
                          <a:effectLst/>
                          <a:latin typeface="+mj-lt"/>
                          <a:ea typeface="Calibri" panose="020F0502020204030204" pitchFamily="34" charset="0"/>
                          <a:cs typeface="Times New Roman" panose="02020603050405020304" pitchFamily="18" charset="0"/>
                        </a:rPr>
                        <a:t>Date Laid</a:t>
                      </a:r>
                      <a:endParaRPr lang="en-GB" sz="1600" dirty="0">
                        <a:effectLst/>
                        <a:latin typeface="+mj-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492701">
                <a:tc>
                  <a:txBody>
                    <a:bodyPr/>
                    <a:lstStyle/>
                    <a:p>
                      <a:pPr>
                        <a:lnSpc>
                          <a:spcPct val="107000"/>
                        </a:lnSpc>
                        <a:spcAft>
                          <a:spcPts val="0"/>
                        </a:spcAft>
                      </a:pPr>
                      <a:r>
                        <a:rPr lang="en-GB" sz="1400" b="0" dirty="0">
                          <a:effectLst/>
                          <a:latin typeface="+mj-lt"/>
                          <a:ea typeface="Calibri" panose="020F0502020204030204" pitchFamily="34" charset="0"/>
                          <a:cs typeface="Times New Roman" panose="02020603050405020304" pitchFamily="18" charset="0"/>
                        </a:rPr>
                        <a:t>The Value Added Tax (Disclosure of Information Relating to VAT Registration) (EU Exit) Regulations 2018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400" b="0" dirty="0">
                          <a:effectLst/>
                          <a:latin typeface="+mj-lt"/>
                          <a:ea typeface="Calibri" panose="020F0502020204030204" pitchFamily="34" charset="0"/>
                          <a:cs typeface="Times New Roman" panose="02020603050405020304" pitchFamily="18" charset="0"/>
                        </a:rPr>
                        <a:t>27 November 2018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92701">
                <a:tc>
                  <a:txBody>
                    <a:bodyPr/>
                    <a:lstStyle/>
                    <a:p>
                      <a:r>
                        <a:rPr lang="en-GB" sz="1400" b="0" kern="1200" dirty="0">
                          <a:solidFill>
                            <a:schemeClr val="tx1"/>
                          </a:solidFill>
                          <a:effectLst/>
                          <a:latin typeface="+mj-lt"/>
                          <a:ea typeface="+mn-ea"/>
                          <a:cs typeface="+mn-cs"/>
                        </a:rPr>
                        <a:t>The Value Added Tax (Postal Packets and Amendment) (EU Exit) Regulations 2018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400" b="0" dirty="0">
                          <a:effectLst/>
                          <a:latin typeface="+mj-lt"/>
                          <a:ea typeface="Calibri" panose="020F0502020204030204" pitchFamily="34" charset="0"/>
                          <a:cs typeface="Times New Roman" panose="02020603050405020304" pitchFamily="18" charset="0"/>
                        </a:rPr>
                        <a:t>18 December 2018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92701">
                <a:tc>
                  <a:txBody>
                    <a:bodyPr/>
                    <a:lstStyle/>
                    <a:p>
                      <a:pPr>
                        <a:lnSpc>
                          <a:spcPct val="107000"/>
                        </a:lnSpc>
                        <a:spcAft>
                          <a:spcPts val="0"/>
                        </a:spcAft>
                      </a:pPr>
                      <a:r>
                        <a:rPr lang="en-GB" sz="1400" b="0" dirty="0">
                          <a:solidFill>
                            <a:schemeClr val="tx1"/>
                          </a:solidFill>
                          <a:effectLst/>
                          <a:latin typeface="+mj-lt"/>
                          <a:ea typeface="Calibri" panose="020F0502020204030204" pitchFamily="34" charset="0"/>
                          <a:cs typeface="Times New Roman" panose="02020603050405020304" pitchFamily="18" charset="0"/>
                        </a:rPr>
                        <a:t>The VAT (Finance) (EU Exit) Order 2019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400" b="0" dirty="0">
                          <a:effectLst/>
                          <a:latin typeface="+mj-lt"/>
                          <a:ea typeface="Calibri" panose="020F0502020204030204" pitchFamily="34" charset="0"/>
                          <a:cs typeface="Times New Roman" panose="02020603050405020304" pitchFamily="18" charset="0"/>
                        </a:rPr>
                        <a:t>17 January 2019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92701">
                <a:tc>
                  <a:txBody>
                    <a:bodyPr/>
                    <a:lstStyle/>
                    <a:p>
                      <a:pPr>
                        <a:lnSpc>
                          <a:spcPct val="107000"/>
                        </a:lnSpc>
                        <a:spcAft>
                          <a:spcPts val="0"/>
                        </a:spcAft>
                      </a:pPr>
                      <a:r>
                        <a:rPr lang="en-GB" sz="1400" b="0" dirty="0">
                          <a:solidFill>
                            <a:schemeClr val="tx1"/>
                          </a:solidFill>
                          <a:effectLst/>
                          <a:latin typeface="+mj-lt"/>
                          <a:ea typeface="Calibri" panose="020F0502020204030204" pitchFamily="34" charset="0"/>
                          <a:cs typeface="Times New Roman" panose="02020603050405020304" pitchFamily="18" charset="0"/>
                        </a:rPr>
                        <a:t>The Value Added Tax (Tour Operators) (Amendment) (EU-Exit) Regulations 2019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400" b="0" dirty="0">
                          <a:effectLst/>
                          <a:latin typeface="+mj-lt"/>
                          <a:ea typeface="Calibri" panose="020F0502020204030204" pitchFamily="34" charset="0"/>
                          <a:cs typeface="Times New Roman" panose="02020603050405020304" pitchFamily="18" charset="0"/>
                        </a:rPr>
                        <a:t>22 January 2019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92701">
                <a:tc>
                  <a:txBody>
                    <a:bodyPr/>
                    <a:lstStyle/>
                    <a:p>
                      <a:pPr>
                        <a:lnSpc>
                          <a:spcPct val="107000"/>
                        </a:lnSpc>
                        <a:spcAft>
                          <a:spcPts val="0"/>
                        </a:spcAft>
                      </a:pPr>
                      <a:r>
                        <a:rPr lang="en-GB" sz="1400" b="0" dirty="0">
                          <a:solidFill>
                            <a:schemeClr val="tx1"/>
                          </a:solidFill>
                          <a:effectLst/>
                          <a:latin typeface="+mj-lt"/>
                          <a:ea typeface="Calibri" panose="020F0502020204030204" pitchFamily="34" charset="0"/>
                          <a:cs typeface="Times New Roman" panose="02020603050405020304" pitchFamily="18" charset="0"/>
                        </a:rPr>
                        <a:t>The Value Added Tax (Miscellaneous Amendments and Revocations) (EU Exit) Regulations 2019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400" b="0" dirty="0">
                          <a:effectLst/>
                          <a:latin typeface="+mj-lt"/>
                          <a:ea typeface="Calibri" panose="020F0502020204030204" pitchFamily="34" charset="0"/>
                          <a:cs typeface="Times New Roman" panose="02020603050405020304" pitchFamily="18" charset="0"/>
                        </a:rPr>
                        <a:t>22 January 2019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92701">
                <a:tc>
                  <a:txBody>
                    <a:bodyPr/>
                    <a:lstStyle/>
                    <a:p>
                      <a:pPr>
                        <a:lnSpc>
                          <a:spcPct val="107000"/>
                        </a:lnSpc>
                        <a:spcAft>
                          <a:spcPts val="0"/>
                        </a:spcAft>
                      </a:pPr>
                      <a:r>
                        <a:rPr lang="en-GB" sz="1400" b="0" dirty="0">
                          <a:solidFill>
                            <a:schemeClr val="tx1"/>
                          </a:solidFill>
                          <a:effectLst/>
                          <a:latin typeface="+mj-lt"/>
                          <a:ea typeface="Calibri" panose="020F0502020204030204" pitchFamily="34" charset="0"/>
                          <a:cs typeface="Times New Roman" panose="02020603050405020304" pitchFamily="18" charset="0"/>
                        </a:rPr>
                        <a:t>The Value Added Tax (Accounting Procedures for Import VAT for VAT Registered Persons and Amendment) (EU Exit) Regulations 2019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400" b="0" dirty="0">
                          <a:effectLst/>
                          <a:latin typeface="+mj-lt"/>
                          <a:ea typeface="Calibri" panose="020F0502020204030204" pitchFamily="34" charset="0"/>
                          <a:cs typeface="Times New Roman" panose="02020603050405020304" pitchFamily="18" charset="0"/>
                        </a:rPr>
                        <a:t>22 January 2019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92701">
                <a:tc>
                  <a:txBody>
                    <a:bodyPr/>
                    <a:lstStyle/>
                    <a:p>
                      <a:pPr>
                        <a:lnSpc>
                          <a:spcPct val="107000"/>
                        </a:lnSpc>
                        <a:spcAft>
                          <a:spcPts val="0"/>
                        </a:spcAft>
                      </a:pPr>
                      <a:r>
                        <a:rPr lang="en-GB" sz="1400" b="0" dirty="0">
                          <a:solidFill>
                            <a:schemeClr val="tx1"/>
                          </a:solidFill>
                          <a:effectLst/>
                          <a:latin typeface="+mj-lt"/>
                          <a:ea typeface="Calibri" panose="020F0502020204030204" pitchFamily="34" charset="0"/>
                          <a:cs typeface="Times New Roman" panose="02020603050405020304" pitchFamily="18" charset="0"/>
                        </a:rPr>
                        <a:t>Taxation (Cross-border Trade) Act 2018 (Value Added Tax Transitional Provisions) (EU Exit)</a:t>
                      </a:r>
                      <a:r>
                        <a:rPr lang="en-GB" sz="1400" b="0" baseline="0" dirty="0">
                          <a:solidFill>
                            <a:schemeClr val="tx1"/>
                          </a:solidFill>
                          <a:effectLst/>
                          <a:latin typeface="+mj-lt"/>
                          <a:ea typeface="Calibri" panose="020F0502020204030204" pitchFamily="34" charset="0"/>
                          <a:cs typeface="Times New Roman" panose="02020603050405020304" pitchFamily="18" charset="0"/>
                        </a:rPr>
                        <a:t> </a:t>
                      </a:r>
                      <a:r>
                        <a:rPr lang="en-GB" sz="1400" b="0" dirty="0">
                          <a:solidFill>
                            <a:schemeClr val="tx1"/>
                          </a:solidFill>
                          <a:effectLst/>
                          <a:latin typeface="+mj-lt"/>
                          <a:ea typeface="Calibri" panose="020F0502020204030204" pitchFamily="34" charset="0"/>
                          <a:cs typeface="Times New Roman" panose="02020603050405020304" pitchFamily="18" charset="0"/>
                        </a:rPr>
                        <a:t>Regulations 2019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400" b="0" dirty="0">
                          <a:effectLst/>
                          <a:latin typeface="+mj-lt"/>
                          <a:ea typeface="Calibri" panose="020F0502020204030204" pitchFamily="34" charset="0"/>
                          <a:cs typeface="Times New Roman" panose="02020603050405020304" pitchFamily="18" charset="0"/>
                        </a:rPr>
                        <a:t>Made 24 January 2019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92701">
                <a:tc>
                  <a:txBody>
                    <a:bodyPr/>
                    <a:lstStyle/>
                    <a:p>
                      <a:pPr marL="0" marR="0" indent="0" algn="l" defTabSz="457200" rtl="0" eaLnBrk="1" fontAlgn="auto" latinLnBrk="0" hangingPunct="1">
                        <a:lnSpc>
                          <a:spcPct val="107000"/>
                        </a:lnSpc>
                        <a:spcBef>
                          <a:spcPts val="0"/>
                        </a:spcBef>
                        <a:spcAft>
                          <a:spcPts val="0"/>
                        </a:spcAft>
                        <a:buClrTx/>
                        <a:buSzTx/>
                        <a:buFontTx/>
                        <a:buNone/>
                        <a:tabLst/>
                        <a:defRPr/>
                      </a:pPr>
                      <a:r>
                        <a:rPr lang="en-GB" sz="1400" b="0" strike="noStrike" dirty="0">
                          <a:solidFill>
                            <a:schemeClr val="tx1"/>
                          </a:solidFill>
                          <a:effectLst/>
                          <a:latin typeface="+mj-lt"/>
                          <a:ea typeface="Calibri" panose="020F0502020204030204" pitchFamily="34" charset="0"/>
                          <a:cs typeface="Times New Roman" panose="02020603050405020304" pitchFamily="18" charset="0"/>
                        </a:rPr>
                        <a:t>Value Added Tax and Excise Personal Reliefs (Special Visitors and Goods Permanently Imported) (Amendment) (EU Exit) Regulations 2019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400" b="0" dirty="0">
                          <a:effectLst/>
                          <a:latin typeface="+mj-lt"/>
                          <a:ea typeface="Calibri" panose="020F0502020204030204" pitchFamily="34" charset="0"/>
                          <a:cs typeface="Times New Roman" panose="02020603050405020304" pitchFamily="18" charset="0"/>
                        </a:rPr>
                        <a:t>24 January 2019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3777229188"/>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For action</a:t>
            </a:r>
          </a:p>
        </p:txBody>
      </p:sp>
      <p:sp>
        <p:nvSpPr>
          <p:cNvPr id="3" name="Content Placeholder 2"/>
          <p:cNvSpPr>
            <a:spLocks noGrp="1"/>
          </p:cNvSpPr>
          <p:nvPr>
            <p:ph idx="1"/>
          </p:nvPr>
        </p:nvSpPr>
        <p:spPr/>
        <p:txBody>
          <a:bodyPr/>
          <a:lstStyle/>
          <a:p>
            <a:endParaRPr lang="en-GB" dirty="0"/>
          </a:p>
          <a:p>
            <a:r>
              <a:rPr lang="en-GB" dirty="0"/>
              <a:t>If you currently use Mini One Stop Shop or the EU VAT refund system please prepare your businesses by reading the guidance on IT systems on GOV.UK (coming soon)</a:t>
            </a:r>
          </a:p>
          <a:p>
            <a:pPr marL="0" indent="0">
              <a:buNone/>
            </a:pPr>
            <a:r>
              <a:rPr lang="en-GB" dirty="0"/>
              <a:t> </a:t>
            </a:r>
          </a:p>
          <a:p>
            <a:r>
              <a:rPr lang="en-GB" dirty="0"/>
              <a:t>Familiarise yourselves with the statutory instruments which you can read on GOV.UK or Legislation.gov.uk</a:t>
            </a:r>
          </a:p>
          <a:p>
            <a:pPr marL="0" indent="0">
              <a:buNone/>
            </a:pPr>
            <a:endParaRPr lang="en-GB" dirty="0"/>
          </a:p>
          <a:p>
            <a:r>
              <a:rPr lang="en-GB" dirty="0"/>
              <a:t>If you want to understand how postponed accounting will operate please keep abreast of additions to the guidance on GOV.UK</a:t>
            </a:r>
          </a:p>
          <a:p>
            <a:endParaRPr lang="en-GB" dirty="0"/>
          </a:p>
        </p:txBody>
      </p:sp>
      <p:sp>
        <p:nvSpPr>
          <p:cNvPr id="4" name="Slide Number Placeholder 3"/>
          <p:cNvSpPr>
            <a:spLocks noGrp="1"/>
          </p:cNvSpPr>
          <p:nvPr>
            <p:ph type="sldNum" sz="quarter" idx="10"/>
          </p:nvPr>
        </p:nvSpPr>
        <p:spPr/>
        <p:txBody>
          <a:bodyPr/>
          <a:lstStyle/>
          <a:p>
            <a:pPr>
              <a:defRPr/>
            </a:pPr>
            <a:fld id="{2ABCD67E-0851-4B42-9A08-9200C0B16A88}" type="slidenum">
              <a:rPr lang="en-US" smtClean="0"/>
              <a:pPr>
                <a:defRPr/>
              </a:pPr>
              <a:t>16</a:t>
            </a:fld>
            <a:endParaRPr lang="en-US" dirty="0"/>
          </a:p>
        </p:txBody>
      </p:sp>
    </p:spTree>
    <p:extLst>
      <p:ext uri="{BB962C8B-B14F-4D97-AF65-F5344CB8AC3E}">
        <p14:creationId xmlns:p14="http://schemas.microsoft.com/office/powerpoint/2010/main" val="3682954402"/>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t>Excise Update</a:t>
            </a:r>
            <a:endParaRPr lang="en-GB" dirty="0"/>
          </a:p>
        </p:txBody>
      </p:sp>
      <p:sp>
        <p:nvSpPr>
          <p:cNvPr id="4" name="Slide Number Placeholder 3"/>
          <p:cNvSpPr>
            <a:spLocks noGrp="1"/>
          </p:cNvSpPr>
          <p:nvPr>
            <p:ph type="sldNum" sz="quarter" idx="10"/>
          </p:nvPr>
        </p:nvSpPr>
        <p:spPr/>
        <p:txBody>
          <a:bodyPr/>
          <a:lstStyle/>
          <a:p>
            <a:fld id="{ED850FD3-804A-4B32-AE8C-41006A2A84F1}" type="slidenum">
              <a:rPr lang="en-US" smtClean="0"/>
              <a:pPr/>
              <a:t>17</a:t>
            </a:fld>
            <a:endParaRPr lang="en-US" dirty="0"/>
          </a:p>
        </p:txBody>
      </p:sp>
    </p:spTree>
    <p:extLst>
      <p:ext uri="{BB962C8B-B14F-4D97-AF65-F5344CB8AC3E}">
        <p14:creationId xmlns:p14="http://schemas.microsoft.com/office/powerpoint/2010/main" val="2570222389"/>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Background</a:t>
            </a:r>
          </a:p>
        </p:txBody>
      </p:sp>
      <p:sp>
        <p:nvSpPr>
          <p:cNvPr id="3" name="Content Placeholder 2"/>
          <p:cNvSpPr>
            <a:spLocks noGrp="1"/>
          </p:cNvSpPr>
          <p:nvPr>
            <p:ph idx="1"/>
          </p:nvPr>
        </p:nvSpPr>
        <p:spPr/>
        <p:txBody>
          <a:bodyPr/>
          <a:lstStyle/>
          <a:p>
            <a:pPr>
              <a:lnSpc>
                <a:spcPct val="100000"/>
              </a:lnSpc>
              <a:spcAft>
                <a:spcPts val="1200"/>
              </a:spcAft>
            </a:pPr>
            <a:r>
              <a:rPr lang="en-GB" dirty="0"/>
              <a:t>Currently, businesses can transport excise goods (except some oils), across borders within the EU and in the UK in duty suspense</a:t>
            </a:r>
          </a:p>
          <a:p>
            <a:pPr>
              <a:lnSpc>
                <a:spcPct val="100000"/>
              </a:lnSpc>
              <a:spcAft>
                <a:spcPts val="1200"/>
              </a:spcAft>
            </a:pPr>
            <a:r>
              <a:rPr lang="en-GB" dirty="0"/>
              <a:t>Businesses don’t need to pay excise duty until goods are released for sale </a:t>
            </a:r>
            <a:br>
              <a:rPr lang="en-GB" dirty="0"/>
            </a:br>
            <a:r>
              <a:rPr lang="en-GB" dirty="0"/>
              <a:t>in the home market at their final destination</a:t>
            </a:r>
          </a:p>
          <a:p>
            <a:pPr>
              <a:lnSpc>
                <a:spcPct val="100000"/>
              </a:lnSpc>
              <a:spcAft>
                <a:spcPts val="1200"/>
              </a:spcAft>
            </a:pPr>
            <a:r>
              <a:rPr lang="en-GB" dirty="0"/>
              <a:t>Duty suspended movements are tracked using the pan-EU Excise Movement and Control System (EMCS)</a:t>
            </a:r>
          </a:p>
          <a:p>
            <a:pPr>
              <a:lnSpc>
                <a:spcPct val="100000"/>
              </a:lnSpc>
              <a:spcAft>
                <a:spcPts val="1200"/>
              </a:spcAft>
            </a:pPr>
            <a:r>
              <a:rPr lang="en-GB" dirty="0"/>
              <a:t>Duty paid movements are controlled by manual documentation </a:t>
            </a:r>
            <a:br>
              <a:rPr lang="en-GB" dirty="0"/>
            </a:br>
            <a:r>
              <a:rPr lang="en-GB" dirty="0"/>
              <a:t>(Simplified Accompanying Administrative Document – SAAD)</a:t>
            </a:r>
          </a:p>
          <a:p>
            <a:pPr>
              <a:lnSpc>
                <a:spcPct val="100000"/>
              </a:lnSpc>
              <a:spcAft>
                <a:spcPts val="1200"/>
              </a:spcAft>
            </a:pPr>
            <a:r>
              <a:rPr lang="en-GB" dirty="0"/>
              <a:t>Businesses can reclaim excise duty on goods not consumed in the UK </a:t>
            </a:r>
            <a:br>
              <a:rPr lang="en-GB" dirty="0"/>
            </a:br>
            <a:r>
              <a:rPr lang="en-GB" dirty="0"/>
              <a:t>(Excise Drawback system)</a:t>
            </a:r>
          </a:p>
        </p:txBody>
      </p:sp>
      <p:sp>
        <p:nvSpPr>
          <p:cNvPr id="4" name="Slide Number Placeholder 3"/>
          <p:cNvSpPr>
            <a:spLocks noGrp="1"/>
          </p:cNvSpPr>
          <p:nvPr>
            <p:ph type="sldNum" sz="quarter" idx="10"/>
          </p:nvPr>
        </p:nvSpPr>
        <p:spPr/>
        <p:txBody>
          <a:bodyPr/>
          <a:lstStyle/>
          <a:p>
            <a:fld id="{33932FC1-F83D-4223-BCC6-34681F250449}" type="slidenum">
              <a:rPr lang="en-US" smtClean="0"/>
              <a:pPr/>
              <a:t>18</a:t>
            </a:fld>
            <a:endParaRPr lang="en-US" dirty="0"/>
          </a:p>
        </p:txBody>
      </p:sp>
    </p:spTree>
    <p:extLst>
      <p:ext uri="{BB962C8B-B14F-4D97-AF65-F5344CB8AC3E}">
        <p14:creationId xmlns:p14="http://schemas.microsoft.com/office/powerpoint/2010/main" val="1345442450"/>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8D8E"/>
                </a:solidFill>
                <a:latin typeface="Arial" panose="020B0604020202020204" pitchFamily="34" charset="0"/>
                <a:cs typeface="Arial" panose="020B0604020202020204" pitchFamily="34" charset="0"/>
              </a:rPr>
              <a:t>What's changing – no deal scenario - imports </a:t>
            </a:r>
            <a:endParaRPr lang="en-GB" dirty="0"/>
          </a:p>
        </p:txBody>
      </p:sp>
      <p:sp>
        <p:nvSpPr>
          <p:cNvPr id="3" name="Text Placeholder 2"/>
          <p:cNvSpPr>
            <a:spLocks noGrp="1"/>
          </p:cNvSpPr>
          <p:nvPr>
            <p:ph idx="1"/>
          </p:nvPr>
        </p:nvSpPr>
        <p:spPr>
          <a:xfrm>
            <a:off x="642831" y="1642375"/>
            <a:ext cx="10782407" cy="4739375"/>
          </a:xfrm>
          <a:prstGeom prst="rect">
            <a:avLst/>
          </a:prstGeom>
        </p:spPr>
        <p:txBody>
          <a:bodyPr/>
          <a:lstStyle/>
          <a:p>
            <a:pPr marL="0" indent="0">
              <a:lnSpc>
                <a:spcPct val="100000"/>
              </a:lnSpc>
              <a:spcAft>
                <a:spcPts val="1200"/>
              </a:spcAft>
              <a:buClrTx/>
              <a:buNone/>
            </a:pPr>
            <a:r>
              <a:rPr lang="en-GB" sz="2000" b="1" dirty="0"/>
              <a:t>Rest of World rules will apply to imports of excise goods from the EU</a:t>
            </a:r>
            <a:endParaRPr lang="en-GB" sz="2000" b="1" dirty="0">
              <a:solidFill>
                <a:schemeClr val="tx2"/>
              </a:solidFill>
            </a:endParaRPr>
          </a:p>
          <a:p>
            <a:pPr marL="0" indent="0">
              <a:lnSpc>
                <a:spcPct val="100000"/>
              </a:lnSpc>
              <a:spcAft>
                <a:spcPts val="1200"/>
              </a:spcAft>
              <a:buClrTx/>
              <a:buNone/>
            </a:pPr>
            <a:r>
              <a:rPr lang="en-GB" sz="2000" b="1" dirty="0">
                <a:solidFill>
                  <a:schemeClr val="tx2"/>
                </a:solidFill>
              </a:rPr>
              <a:t>What this means </a:t>
            </a:r>
          </a:p>
          <a:p>
            <a:pPr marL="0" indent="0">
              <a:lnSpc>
                <a:spcPct val="100000"/>
              </a:lnSpc>
              <a:spcAft>
                <a:spcPts val="1200"/>
              </a:spcAft>
              <a:buClrTx/>
              <a:buNone/>
            </a:pPr>
            <a:r>
              <a:rPr lang="en-GB" sz="2000" dirty="0"/>
              <a:t>UK businesses will need to make an </a:t>
            </a:r>
            <a:r>
              <a:rPr lang="en-GB" sz="2000" b="1" dirty="0"/>
              <a:t>import declaration </a:t>
            </a:r>
            <a:r>
              <a:rPr lang="en-GB" sz="2000" dirty="0"/>
              <a:t>and:</a:t>
            </a:r>
          </a:p>
          <a:p>
            <a:pPr lvl="1">
              <a:lnSpc>
                <a:spcPct val="100000"/>
              </a:lnSpc>
              <a:spcAft>
                <a:spcPts val="1200"/>
              </a:spcAft>
              <a:buClrTx/>
            </a:pPr>
            <a:r>
              <a:rPr lang="en-GB" sz="2000" dirty="0"/>
              <a:t>account for the excise duty at the border; or </a:t>
            </a:r>
          </a:p>
          <a:p>
            <a:pPr lvl="1">
              <a:lnSpc>
                <a:spcPct val="100000"/>
              </a:lnSpc>
              <a:spcAft>
                <a:spcPts val="1200"/>
              </a:spcAft>
              <a:buClrTx/>
            </a:pPr>
            <a:r>
              <a:rPr lang="en-GB" sz="2000" dirty="0"/>
              <a:t>enter to the goods to the excise warehousing regime via EMCS (Excise Movement Control System)</a:t>
            </a:r>
          </a:p>
          <a:p>
            <a:pPr marL="270000" lvl="1">
              <a:lnSpc>
                <a:spcPct val="100000"/>
              </a:lnSpc>
              <a:spcAft>
                <a:spcPts val="1200"/>
              </a:spcAft>
              <a:buClrTx/>
              <a:buFont typeface="Arial" panose="020B0604020202020204" pitchFamily="34" charset="0"/>
              <a:buChar char="•"/>
            </a:pPr>
            <a:r>
              <a:rPr lang="en-GB" sz="2000" dirty="0"/>
              <a:t>UK businesses can use Customs procedures for EU goods, e.g. Customs Warehousing, Transit etc. This will increase the volumes of goods at risk under customs control </a:t>
            </a:r>
          </a:p>
          <a:p>
            <a:pPr marL="270000" lvl="1">
              <a:lnSpc>
                <a:spcPct val="100000"/>
              </a:lnSpc>
              <a:spcAft>
                <a:spcPts val="1200"/>
              </a:spcAft>
              <a:buClrTx/>
              <a:buFont typeface="Arial" panose="020B0604020202020204" pitchFamily="34" charset="0"/>
              <a:buChar char="•"/>
            </a:pPr>
            <a:r>
              <a:rPr lang="en-GB" sz="2000" dirty="0"/>
              <a:t>Businesses can continue to use EMCS to move goods in duty suspense in the UK from the port to a registered warehouse </a:t>
            </a:r>
          </a:p>
          <a:p>
            <a:pPr marL="270000" lvl="1">
              <a:lnSpc>
                <a:spcPct val="100000"/>
              </a:lnSpc>
              <a:spcAft>
                <a:spcPts val="1200"/>
              </a:spcAft>
              <a:buClrTx/>
              <a:buFont typeface="Arial" panose="020B0604020202020204" pitchFamily="34" charset="0"/>
              <a:buChar char="•"/>
            </a:pPr>
            <a:r>
              <a:rPr lang="en-GB" sz="2000" dirty="0"/>
              <a:t>The Registered Excise Dealers and Shippers system (REDs) will be obsolete and shut down</a:t>
            </a:r>
            <a:endParaRPr lang="en-GB" dirty="0"/>
          </a:p>
        </p:txBody>
      </p:sp>
      <p:sp>
        <p:nvSpPr>
          <p:cNvPr id="4" name="Slide Number Placeholder 3"/>
          <p:cNvSpPr>
            <a:spLocks noGrp="1"/>
          </p:cNvSpPr>
          <p:nvPr>
            <p:ph type="sldNum" sz="quarter" idx="10"/>
          </p:nvPr>
        </p:nvSpPr>
        <p:spPr/>
        <p:txBody>
          <a:bodyPr/>
          <a:lstStyle/>
          <a:p>
            <a:pPr>
              <a:defRPr/>
            </a:pPr>
            <a:fld id="{FB0D2D2A-67A7-43CA-916C-678582CB36A5}" type="slidenum">
              <a:rPr lang="en-US" smtClean="0"/>
              <a:pPr>
                <a:defRPr/>
              </a:pPr>
              <a:t>19</a:t>
            </a:fld>
            <a:endParaRPr lang="en-US" dirty="0"/>
          </a:p>
        </p:txBody>
      </p:sp>
    </p:spTree>
    <p:extLst>
      <p:ext uri="{BB962C8B-B14F-4D97-AF65-F5344CB8AC3E}">
        <p14:creationId xmlns:p14="http://schemas.microsoft.com/office/powerpoint/2010/main" val="2317255914"/>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Overview</a:t>
            </a:r>
          </a:p>
        </p:txBody>
      </p:sp>
      <p:sp>
        <p:nvSpPr>
          <p:cNvPr id="3" name="Content Placeholder 2"/>
          <p:cNvSpPr>
            <a:spLocks noGrp="1"/>
          </p:cNvSpPr>
          <p:nvPr>
            <p:ph idx="1"/>
          </p:nvPr>
        </p:nvSpPr>
        <p:spPr/>
        <p:txBody>
          <a:bodyPr/>
          <a:lstStyle/>
          <a:p>
            <a:pPr lvl="0">
              <a:lnSpc>
                <a:spcPct val="100000"/>
              </a:lnSpc>
              <a:spcAft>
                <a:spcPts val="1200"/>
              </a:spcAft>
            </a:pPr>
            <a:r>
              <a:rPr lang="en-GB" dirty="0"/>
              <a:t>Currently, businesses can move goods freely between the UK and the EU </a:t>
            </a:r>
          </a:p>
          <a:p>
            <a:pPr lvl="0">
              <a:lnSpc>
                <a:spcPct val="100000"/>
              </a:lnSpc>
              <a:spcAft>
                <a:spcPts val="1200"/>
              </a:spcAft>
            </a:pPr>
            <a:r>
              <a:rPr lang="en-GB" dirty="0"/>
              <a:t>In the event that the UK leaves the EU without a deal, businesses importing and exporting goods with the EU will have to comply with new rules </a:t>
            </a:r>
          </a:p>
          <a:p>
            <a:pPr>
              <a:lnSpc>
                <a:spcPct val="100000"/>
              </a:lnSpc>
              <a:spcAft>
                <a:spcPts val="1200"/>
              </a:spcAft>
            </a:pPr>
            <a:r>
              <a:rPr lang="en-GB" dirty="0"/>
              <a:t>HMRC is committed to helping businesses understand these changes and the actions they need to take to ensure that they remain compliant and can continue trading in the event of a no deal EU exit  </a:t>
            </a:r>
          </a:p>
        </p:txBody>
      </p:sp>
      <p:sp>
        <p:nvSpPr>
          <p:cNvPr id="4" name="Slide Number Placeholder 3"/>
          <p:cNvSpPr>
            <a:spLocks noGrp="1"/>
          </p:cNvSpPr>
          <p:nvPr>
            <p:ph type="sldNum" sz="quarter" idx="10"/>
          </p:nvPr>
        </p:nvSpPr>
        <p:spPr/>
        <p:txBody>
          <a:bodyPr/>
          <a:lstStyle/>
          <a:p>
            <a:fld id="{33932FC1-F83D-4223-BCC6-34681F250449}" type="slidenum">
              <a:rPr lang="en-US" smtClean="0">
                <a:solidFill>
                  <a:srgbClr val="008D8E"/>
                </a:solidFill>
              </a:rPr>
              <a:pPr/>
              <a:t>2</a:t>
            </a:fld>
            <a:endParaRPr lang="en-US" dirty="0">
              <a:solidFill>
                <a:srgbClr val="008D8E"/>
              </a:solidFill>
            </a:endParaRPr>
          </a:p>
        </p:txBody>
      </p:sp>
    </p:spTree>
    <p:extLst>
      <p:ext uri="{BB962C8B-B14F-4D97-AF65-F5344CB8AC3E}">
        <p14:creationId xmlns:p14="http://schemas.microsoft.com/office/powerpoint/2010/main" val="2463811135"/>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8D8E"/>
                </a:solidFill>
                <a:latin typeface="Arial" panose="020B0604020202020204" pitchFamily="34" charset="0"/>
                <a:cs typeface="Arial" panose="020B0604020202020204" pitchFamily="34" charset="0"/>
              </a:rPr>
              <a:t>What's changing - no deal scenario - exports </a:t>
            </a:r>
            <a:endParaRPr lang="en-GB" dirty="0"/>
          </a:p>
        </p:txBody>
      </p:sp>
      <p:sp>
        <p:nvSpPr>
          <p:cNvPr id="5" name="Slide Number Placeholder 4"/>
          <p:cNvSpPr>
            <a:spLocks noGrp="1"/>
          </p:cNvSpPr>
          <p:nvPr>
            <p:ph type="sldNum" sz="quarter" idx="10"/>
          </p:nvPr>
        </p:nvSpPr>
        <p:spPr/>
        <p:txBody>
          <a:bodyPr/>
          <a:lstStyle/>
          <a:p>
            <a:pPr>
              <a:defRPr/>
            </a:pPr>
            <a:fld id="{FB0D2D2A-67A7-43CA-916C-678582CB36A5}" type="slidenum">
              <a:rPr lang="en-US" smtClean="0"/>
              <a:pPr>
                <a:defRPr/>
              </a:pPr>
              <a:t>20</a:t>
            </a:fld>
            <a:endParaRPr lang="en-US" dirty="0"/>
          </a:p>
        </p:txBody>
      </p:sp>
      <p:sp>
        <p:nvSpPr>
          <p:cNvPr id="3" name="Text Placeholder 2"/>
          <p:cNvSpPr>
            <a:spLocks noGrp="1"/>
          </p:cNvSpPr>
          <p:nvPr>
            <p:ph idx="1"/>
          </p:nvPr>
        </p:nvSpPr>
        <p:spPr>
          <a:xfrm>
            <a:off x="623888" y="1628775"/>
            <a:ext cx="10801350" cy="3946525"/>
          </a:xfrm>
          <a:prstGeom prst="rect">
            <a:avLst/>
          </a:prstGeom>
        </p:spPr>
        <p:txBody>
          <a:bodyPr/>
          <a:lstStyle/>
          <a:p>
            <a:pPr marL="0" indent="0">
              <a:lnSpc>
                <a:spcPct val="100000"/>
              </a:lnSpc>
              <a:spcAft>
                <a:spcPts val="1200"/>
              </a:spcAft>
              <a:buClrTx/>
              <a:buNone/>
            </a:pPr>
            <a:r>
              <a:rPr lang="en-GB" sz="2000" b="1" dirty="0"/>
              <a:t>Rest of World rules will apply to exports of excise goods to the EU</a:t>
            </a:r>
            <a:endParaRPr lang="en-GB" sz="2000" b="1" dirty="0">
              <a:solidFill>
                <a:schemeClr val="tx2"/>
              </a:solidFill>
            </a:endParaRPr>
          </a:p>
          <a:p>
            <a:pPr marL="0" indent="0">
              <a:lnSpc>
                <a:spcPct val="100000"/>
              </a:lnSpc>
              <a:spcAft>
                <a:spcPts val="1200"/>
              </a:spcAft>
              <a:buClrTx/>
              <a:buNone/>
            </a:pPr>
            <a:r>
              <a:rPr lang="en-GB" sz="2000" b="1" dirty="0">
                <a:solidFill>
                  <a:schemeClr val="tx2"/>
                </a:solidFill>
              </a:rPr>
              <a:t>What this means </a:t>
            </a:r>
          </a:p>
          <a:p>
            <a:pPr marL="342900" lvl="1" indent="-342900">
              <a:lnSpc>
                <a:spcPct val="100000"/>
              </a:lnSpc>
              <a:spcAft>
                <a:spcPts val="1200"/>
              </a:spcAft>
              <a:buClrTx/>
            </a:pPr>
            <a:r>
              <a:rPr lang="en-GB" sz="2000" dirty="0"/>
              <a:t>Businesses will need to make an </a:t>
            </a:r>
            <a:r>
              <a:rPr lang="en-GB" sz="2000" b="1" dirty="0"/>
              <a:t>export declaration </a:t>
            </a:r>
            <a:r>
              <a:rPr lang="en-GB" sz="2000" dirty="0"/>
              <a:t>at the point of exit from the UK</a:t>
            </a:r>
            <a:r>
              <a:rPr lang="en-GB" sz="2000" dirty="0">
                <a:solidFill>
                  <a:srgbClr val="B7000D"/>
                </a:solidFill>
              </a:rPr>
              <a:t> </a:t>
            </a:r>
          </a:p>
          <a:p>
            <a:pPr marL="342900" lvl="1" indent="-342900">
              <a:lnSpc>
                <a:spcPct val="100000"/>
              </a:lnSpc>
              <a:spcAft>
                <a:spcPts val="1200"/>
              </a:spcAft>
              <a:buClrTx/>
            </a:pPr>
            <a:r>
              <a:rPr lang="en-GB" sz="2000" dirty="0"/>
              <a:t>Businesses can continue to use EMCS to move goods under duty suspension in the UK </a:t>
            </a:r>
            <a:br>
              <a:rPr lang="en-GB" sz="2000" dirty="0"/>
            </a:br>
            <a:r>
              <a:rPr lang="en-GB" sz="2000" dirty="0"/>
              <a:t>from a registered warehouse to the port/airport of departure</a:t>
            </a:r>
          </a:p>
          <a:p>
            <a:pPr marL="342900" lvl="1" indent="-342900">
              <a:lnSpc>
                <a:spcPct val="100000"/>
              </a:lnSpc>
              <a:spcAft>
                <a:spcPts val="1200"/>
              </a:spcAft>
              <a:buClrTx/>
            </a:pPr>
            <a:r>
              <a:rPr lang="en-GB" sz="2000" dirty="0"/>
              <a:t>EMCS will be restricted to movements within the UK </a:t>
            </a:r>
          </a:p>
          <a:p>
            <a:pPr marL="342900" lvl="1" indent="-342900">
              <a:lnSpc>
                <a:spcPct val="100000"/>
              </a:lnSpc>
              <a:spcAft>
                <a:spcPts val="1200"/>
              </a:spcAft>
              <a:buClrTx/>
            </a:pPr>
            <a:r>
              <a:rPr lang="en-GB" sz="2000" dirty="0"/>
              <a:t>Businesses will be able to claim </a:t>
            </a:r>
            <a:r>
              <a:rPr lang="en-GB" sz="2000" b="1" dirty="0"/>
              <a:t>Excise Duty Drawback </a:t>
            </a:r>
            <a:r>
              <a:rPr lang="en-GB" sz="2000" dirty="0"/>
              <a:t>on goods not consumed in UK </a:t>
            </a:r>
            <a:br>
              <a:rPr lang="en-GB" sz="2000" dirty="0"/>
            </a:br>
            <a:r>
              <a:rPr lang="en-GB" sz="2000" dirty="0"/>
              <a:t>(will include exports to the EU)</a:t>
            </a:r>
          </a:p>
          <a:p>
            <a:pPr marL="342900" lvl="1" indent="-342900">
              <a:lnSpc>
                <a:spcPct val="100000"/>
              </a:lnSpc>
              <a:spcAft>
                <a:spcPts val="1200"/>
              </a:spcAft>
              <a:buClrTx/>
            </a:pPr>
            <a:r>
              <a:rPr lang="en-GB" sz="2000" dirty="0"/>
              <a:t>Businesses will need to make an import declaration on entry of the goods into the EU </a:t>
            </a:r>
          </a:p>
        </p:txBody>
      </p:sp>
    </p:spTree>
    <p:extLst>
      <p:ext uri="{BB962C8B-B14F-4D97-AF65-F5344CB8AC3E}">
        <p14:creationId xmlns:p14="http://schemas.microsoft.com/office/powerpoint/2010/main" val="3972653427"/>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What's changing - no deal scenario – excise systems</a:t>
            </a:r>
            <a:endParaRPr lang="en-GB" dirty="0"/>
          </a:p>
        </p:txBody>
      </p:sp>
      <p:sp>
        <p:nvSpPr>
          <p:cNvPr id="7" name="Content Placeholder 6"/>
          <p:cNvSpPr>
            <a:spLocks noGrp="1"/>
          </p:cNvSpPr>
          <p:nvPr>
            <p:ph idx="1"/>
          </p:nvPr>
        </p:nvSpPr>
        <p:spPr>
          <a:xfrm>
            <a:off x="610262" y="1628776"/>
            <a:ext cx="11246377" cy="3946525"/>
          </a:xfrm>
        </p:spPr>
        <p:txBody>
          <a:bodyPr/>
          <a:lstStyle/>
          <a:p>
            <a:pPr>
              <a:spcAft>
                <a:spcPts val="1200"/>
              </a:spcAft>
            </a:pPr>
            <a:r>
              <a:rPr lang="en-GB" dirty="0"/>
              <a:t>Changes to EMCS </a:t>
            </a:r>
          </a:p>
          <a:p>
            <a:pPr lvl="1">
              <a:spcAft>
                <a:spcPts val="1200"/>
              </a:spcAft>
            </a:pPr>
            <a:r>
              <a:rPr lang="en-GB" dirty="0"/>
              <a:t>Switch off EMCS messaging to EU</a:t>
            </a:r>
          </a:p>
          <a:p>
            <a:pPr lvl="1">
              <a:spcAft>
                <a:spcPts val="1200"/>
              </a:spcAft>
            </a:pPr>
            <a:r>
              <a:rPr lang="en-GB" dirty="0"/>
              <a:t>Restrict movements to EU</a:t>
            </a:r>
            <a:br>
              <a:rPr lang="en-GB" dirty="0"/>
            </a:br>
            <a:endParaRPr lang="en-GB" dirty="0"/>
          </a:p>
          <a:p>
            <a:pPr>
              <a:spcAft>
                <a:spcPts val="1200"/>
              </a:spcAft>
            </a:pPr>
            <a:r>
              <a:rPr lang="en-GB" dirty="0"/>
              <a:t>Impact on excise customers who don’t currently import or export to Rest of World</a:t>
            </a:r>
          </a:p>
          <a:p>
            <a:pPr lvl="1">
              <a:spcAft>
                <a:spcPts val="1200"/>
              </a:spcAft>
            </a:pPr>
            <a:r>
              <a:rPr lang="en-GB" dirty="0"/>
              <a:t>Businesses will need an EORI number</a:t>
            </a:r>
          </a:p>
          <a:p>
            <a:pPr lvl="1">
              <a:spcAft>
                <a:spcPts val="1200"/>
              </a:spcAft>
            </a:pPr>
            <a:r>
              <a:rPr lang="en-GB" dirty="0"/>
              <a:t>Importers will need access to a Registered Consignor</a:t>
            </a:r>
            <a:br>
              <a:rPr lang="en-GB" dirty="0"/>
            </a:br>
            <a:endParaRPr lang="en-GB" dirty="0"/>
          </a:p>
        </p:txBody>
      </p:sp>
      <p:sp>
        <p:nvSpPr>
          <p:cNvPr id="6" name="Slide Number Placeholder 5"/>
          <p:cNvSpPr>
            <a:spLocks noGrp="1"/>
          </p:cNvSpPr>
          <p:nvPr>
            <p:ph type="sldNum" sz="quarter" idx="10"/>
          </p:nvPr>
        </p:nvSpPr>
        <p:spPr/>
        <p:txBody>
          <a:bodyPr/>
          <a:lstStyle/>
          <a:p>
            <a:fld id="{05350302-84F6-49A8-82E9-EE1A0674C5A8}" type="slidenum">
              <a:rPr lang="en-GB" smtClean="0"/>
              <a:pPr/>
              <a:t>21</a:t>
            </a:fld>
            <a:endParaRPr lang="en-GB" dirty="0"/>
          </a:p>
        </p:txBody>
      </p:sp>
    </p:spTree>
    <p:extLst>
      <p:ext uri="{BB962C8B-B14F-4D97-AF65-F5344CB8AC3E}">
        <p14:creationId xmlns:p14="http://schemas.microsoft.com/office/powerpoint/2010/main" val="1813213843"/>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What's changing - no deal scenario - legislation</a:t>
            </a:r>
            <a:endParaRPr lang="en-GB" dirty="0"/>
          </a:p>
        </p:txBody>
      </p:sp>
      <p:sp>
        <p:nvSpPr>
          <p:cNvPr id="3" name="Content Placeholder 2"/>
          <p:cNvSpPr>
            <a:spLocks noGrp="1"/>
          </p:cNvSpPr>
          <p:nvPr>
            <p:ph idx="1"/>
          </p:nvPr>
        </p:nvSpPr>
        <p:spPr>
          <a:xfrm>
            <a:off x="610262" y="1628776"/>
            <a:ext cx="11318385" cy="3946525"/>
          </a:xfrm>
        </p:spPr>
        <p:txBody>
          <a:bodyPr/>
          <a:lstStyle/>
          <a:p>
            <a:pPr>
              <a:lnSpc>
                <a:spcPct val="100000"/>
              </a:lnSpc>
              <a:spcAft>
                <a:spcPts val="1200"/>
              </a:spcAft>
            </a:pPr>
            <a:r>
              <a:rPr lang="en-GB" dirty="0"/>
              <a:t>3 Excise Statutory Instruments laid on 15 January</a:t>
            </a:r>
          </a:p>
          <a:p>
            <a:pPr lvl="1">
              <a:lnSpc>
                <a:spcPct val="100000"/>
              </a:lnSpc>
              <a:spcAft>
                <a:spcPts val="1200"/>
              </a:spcAft>
            </a:pPr>
            <a:r>
              <a:rPr lang="en-GB" dirty="0"/>
              <a:t>The Excise Goods (Holding, Movement and Duty Point) (Amendment) </a:t>
            </a:r>
            <a:br>
              <a:rPr lang="en-GB" dirty="0"/>
            </a:br>
            <a:r>
              <a:rPr lang="en-GB" dirty="0"/>
              <a:t>(EU Exit) Regulations 2019</a:t>
            </a:r>
          </a:p>
          <a:p>
            <a:pPr lvl="1">
              <a:lnSpc>
                <a:spcPct val="100000"/>
              </a:lnSpc>
              <a:spcAft>
                <a:spcPts val="1200"/>
              </a:spcAft>
            </a:pPr>
            <a:r>
              <a:rPr lang="en-GB" dirty="0"/>
              <a:t>The Excise Duties (Miscellaneous Amendments) (EU Exit) Regulations 2019</a:t>
            </a:r>
          </a:p>
          <a:p>
            <a:pPr lvl="1">
              <a:lnSpc>
                <a:spcPct val="100000"/>
              </a:lnSpc>
              <a:spcAft>
                <a:spcPts val="1200"/>
              </a:spcAft>
            </a:pPr>
            <a:r>
              <a:rPr lang="en-GB" dirty="0"/>
              <a:t>The Excise Duties (Miscellaneous Amendments) (EU Exit) (No 2) Regulations: 2019</a:t>
            </a:r>
            <a:br>
              <a:rPr lang="en-GB" dirty="0"/>
            </a:br>
            <a:endParaRPr lang="en-GB" dirty="0"/>
          </a:p>
          <a:p>
            <a:pPr>
              <a:lnSpc>
                <a:spcPct val="100000"/>
              </a:lnSpc>
              <a:spcAft>
                <a:spcPts val="1200"/>
              </a:spcAft>
            </a:pPr>
            <a:r>
              <a:rPr lang="en-GB" dirty="0"/>
              <a:t>Further excise secondary legislation planned for March</a:t>
            </a:r>
          </a:p>
        </p:txBody>
      </p:sp>
      <p:sp>
        <p:nvSpPr>
          <p:cNvPr id="5" name="Slide Number Placeholder 4"/>
          <p:cNvSpPr>
            <a:spLocks noGrp="1"/>
          </p:cNvSpPr>
          <p:nvPr>
            <p:ph type="sldNum" sz="quarter" idx="10"/>
          </p:nvPr>
        </p:nvSpPr>
        <p:spPr/>
        <p:txBody>
          <a:bodyPr/>
          <a:lstStyle/>
          <a:p>
            <a:fld id="{33932FC1-F83D-4223-BCC6-34681F250449}" type="slidenum">
              <a:rPr lang="en-US" smtClean="0"/>
              <a:pPr/>
              <a:t>22</a:t>
            </a:fld>
            <a:endParaRPr lang="en-US" dirty="0"/>
          </a:p>
        </p:txBody>
      </p:sp>
    </p:spTree>
    <p:extLst>
      <p:ext uri="{BB962C8B-B14F-4D97-AF65-F5344CB8AC3E}">
        <p14:creationId xmlns:p14="http://schemas.microsoft.com/office/powerpoint/2010/main" val="2195611026"/>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Guidance and support</a:t>
            </a:r>
            <a:endParaRPr lang="en-GB" dirty="0"/>
          </a:p>
        </p:txBody>
      </p:sp>
      <p:sp>
        <p:nvSpPr>
          <p:cNvPr id="3" name="Content Placeholder 2"/>
          <p:cNvSpPr>
            <a:spLocks noGrp="1"/>
          </p:cNvSpPr>
          <p:nvPr>
            <p:ph idx="1"/>
          </p:nvPr>
        </p:nvSpPr>
        <p:spPr/>
        <p:txBody>
          <a:bodyPr/>
          <a:lstStyle/>
          <a:p>
            <a:pPr>
              <a:lnSpc>
                <a:spcPct val="100000"/>
              </a:lnSpc>
            </a:pPr>
            <a:r>
              <a:rPr lang="en-GB" altLang="en-US" sz="2000" dirty="0"/>
              <a:t>Existing EU Exit guidance</a:t>
            </a:r>
          </a:p>
          <a:p>
            <a:pPr lvl="1">
              <a:lnSpc>
                <a:spcPct val="100000"/>
              </a:lnSpc>
            </a:pPr>
            <a:r>
              <a:rPr lang="en-GB" altLang="en-US" sz="2000" dirty="0"/>
              <a:t>Customs and Excise Technical Notice (issued August 2019)</a:t>
            </a:r>
          </a:p>
          <a:p>
            <a:pPr lvl="1">
              <a:lnSpc>
                <a:spcPct val="100000"/>
              </a:lnSpc>
            </a:pPr>
            <a:r>
              <a:rPr lang="en-GB" altLang="en-US" sz="2000" dirty="0"/>
              <a:t>EMCS Software specification (issued September 2019)</a:t>
            </a:r>
          </a:p>
          <a:p>
            <a:pPr>
              <a:lnSpc>
                <a:spcPct val="100000"/>
              </a:lnSpc>
            </a:pPr>
            <a:r>
              <a:rPr lang="en-GB" altLang="en-US" sz="2000" dirty="0"/>
              <a:t>Changes to excise forms (February/March)</a:t>
            </a:r>
          </a:p>
          <a:p>
            <a:pPr>
              <a:lnSpc>
                <a:spcPct val="100000"/>
              </a:lnSpc>
            </a:pPr>
            <a:r>
              <a:rPr lang="en-GB" altLang="en-US" sz="2000" dirty="0"/>
              <a:t>Guidance</a:t>
            </a:r>
          </a:p>
          <a:p>
            <a:pPr lvl="1">
              <a:lnSpc>
                <a:spcPct val="100000"/>
              </a:lnSpc>
            </a:pPr>
            <a:r>
              <a:rPr lang="en-GB" altLang="en-US" sz="2000" dirty="0"/>
              <a:t>Changes to excise public notices</a:t>
            </a:r>
          </a:p>
          <a:p>
            <a:pPr lvl="1">
              <a:lnSpc>
                <a:spcPct val="100000"/>
              </a:lnSpc>
            </a:pPr>
            <a:r>
              <a:rPr lang="en-GB" altLang="en-US" sz="2000" dirty="0"/>
              <a:t>GOV.UK content</a:t>
            </a:r>
          </a:p>
          <a:p>
            <a:pPr>
              <a:lnSpc>
                <a:spcPct val="100000"/>
              </a:lnSpc>
            </a:pPr>
            <a:r>
              <a:rPr lang="en-GB" altLang="en-US" sz="2000" dirty="0"/>
              <a:t>Engagement with excise businesses</a:t>
            </a:r>
          </a:p>
          <a:p>
            <a:pPr lvl="1">
              <a:lnSpc>
                <a:spcPct val="100000"/>
              </a:lnSpc>
            </a:pPr>
            <a:r>
              <a:rPr lang="en-GB" altLang="en-US" sz="2000" dirty="0"/>
              <a:t>Day one readiness</a:t>
            </a:r>
          </a:p>
          <a:p>
            <a:pPr lvl="1">
              <a:lnSpc>
                <a:spcPct val="100000"/>
              </a:lnSpc>
            </a:pPr>
            <a:r>
              <a:rPr lang="en-GB" altLang="en-US" sz="2000" dirty="0"/>
              <a:t>Separation Issues</a:t>
            </a:r>
          </a:p>
          <a:p>
            <a:pPr lvl="1">
              <a:lnSpc>
                <a:spcPct val="100000"/>
              </a:lnSpc>
            </a:pPr>
            <a:r>
              <a:rPr lang="en-GB" altLang="en-US" sz="2000" dirty="0"/>
              <a:t>Secondary legislation</a:t>
            </a:r>
          </a:p>
          <a:p>
            <a:pPr lvl="1">
              <a:lnSpc>
                <a:spcPct val="100000"/>
              </a:lnSpc>
            </a:pPr>
            <a:r>
              <a:rPr lang="en-GB" altLang="en-US" sz="2000" dirty="0"/>
              <a:t>Long term policy opportunities</a:t>
            </a:r>
          </a:p>
        </p:txBody>
      </p:sp>
      <p:sp>
        <p:nvSpPr>
          <p:cNvPr id="5" name="Slide Number Placeholder 4"/>
          <p:cNvSpPr>
            <a:spLocks noGrp="1"/>
          </p:cNvSpPr>
          <p:nvPr>
            <p:ph type="sldNum" sz="quarter" idx="10"/>
          </p:nvPr>
        </p:nvSpPr>
        <p:spPr/>
        <p:txBody>
          <a:bodyPr/>
          <a:lstStyle/>
          <a:p>
            <a:fld id="{33932FC1-F83D-4223-BCC6-34681F250449}" type="slidenum">
              <a:rPr lang="en-US" smtClean="0"/>
              <a:pPr/>
              <a:t>23</a:t>
            </a:fld>
            <a:endParaRPr lang="en-US" dirty="0"/>
          </a:p>
        </p:txBody>
      </p:sp>
    </p:spTree>
    <p:extLst>
      <p:ext uri="{BB962C8B-B14F-4D97-AF65-F5344CB8AC3E}">
        <p14:creationId xmlns:p14="http://schemas.microsoft.com/office/powerpoint/2010/main" val="324698999"/>
      </p:ext>
    </p:extLst>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For action</a:t>
            </a:r>
            <a:endParaRPr lang="en-GB" dirty="0"/>
          </a:p>
        </p:txBody>
      </p:sp>
      <p:sp>
        <p:nvSpPr>
          <p:cNvPr id="3" name="Content Placeholder 2"/>
          <p:cNvSpPr>
            <a:spLocks noGrp="1"/>
          </p:cNvSpPr>
          <p:nvPr>
            <p:ph idx="1"/>
          </p:nvPr>
        </p:nvSpPr>
        <p:spPr/>
        <p:txBody>
          <a:bodyPr/>
          <a:lstStyle/>
          <a:p>
            <a:pPr>
              <a:lnSpc>
                <a:spcPct val="100000"/>
              </a:lnSpc>
              <a:spcAft>
                <a:spcPts val="1200"/>
              </a:spcAft>
            </a:pPr>
            <a:r>
              <a:rPr lang="en-GB" dirty="0"/>
              <a:t>Businesses and software developers need to make the necessary changes to excise IT systems – EMCS</a:t>
            </a:r>
          </a:p>
          <a:p>
            <a:pPr>
              <a:lnSpc>
                <a:spcPct val="100000"/>
              </a:lnSpc>
              <a:spcAft>
                <a:spcPts val="1200"/>
              </a:spcAft>
            </a:pPr>
            <a:r>
              <a:rPr lang="en-GB" dirty="0"/>
              <a:t>Businesses need to get access to a Registered Consignor if they need one to enter goods onto EMCS </a:t>
            </a:r>
          </a:p>
          <a:p>
            <a:pPr>
              <a:lnSpc>
                <a:spcPct val="100000"/>
              </a:lnSpc>
              <a:spcAft>
                <a:spcPts val="1200"/>
              </a:spcAft>
            </a:pPr>
            <a:r>
              <a:rPr lang="en-GB" dirty="0"/>
              <a:t>Businesses need to complete day one customs arrangements – obtain EORI number for customs declarations from HMRC, get access to an agent</a:t>
            </a:r>
          </a:p>
          <a:p>
            <a:pPr>
              <a:lnSpc>
                <a:spcPct val="100000"/>
              </a:lnSpc>
              <a:spcAft>
                <a:spcPts val="1200"/>
              </a:spcAft>
            </a:pPr>
            <a:r>
              <a:rPr lang="en-GB" dirty="0"/>
              <a:t>Businesses need to familiarise themselves with the changes to excise processes – legislation, public notices, guidance and forms</a:t>
            </a:r>
          </a:p>
          <a:p>
            <a:endParaRPr lang="en-GB" dirty="0"/>
          </a:p>
        </p:txBody>
      </p:sp>
      <p:sp>
        <p:nvSpPr>
          <p:cNvPr id="5" name="Slide Number Placeholder 4"/>
          <p:cNvSpPr>
            <a:spLocks noGrp="1"/>
          </p:cNvSpPr>
          <p:nvPr>
            <p:ph type="sldNum" sz="quarter" idx="10"/>
          </p:nvPr>
        </p:nvSpPr>
        <p:spPr/>
        <p:txBody>
          <a:bodyPr/>
          <a:lstStyle/>
          <a:p>
            <a:fld id="{3B1A741A-88ED-4A03-B09B-1EE8FCDE6A06}" type="slidenum">
              <a:rPr lang="en-GB" smtClean="0"/>
              <a:pPr/>
              <a:t>24</a:t>
            </a:fld>
            <a:endParaRPr lang="en-GB" dirty="0"/>
          </a:p>
        </p:txBody>
      </p:sp>
    </p:spTree>
    <p:extLst>
      <p:ext uri="{BB962C8B-B14F-4D97-AF65-F5344CB8AC3E}">
        <p14:creationId xmlns:p14="http://schemas.microsoft.com/office/powerpoint/2010/main" val="2264774498"/>
      </p:ext>
    </p:extLst>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More ‘no deal’ guidance is coming soon </a:t>
            </a:r>
            <a:br>
              <a:rPr lang="en-GB" dirty="0"/>
            </a:br>
            <a:r>
              <a:rPr lang="en-GB" dirty="0"/>
              <a:t/>
            </a:r>
            <a:br>
              <a:rPr lang="en-GB" dirty="0"/>
            </a:br>
            <a:endParaRPr lang="en-GB" dirty="0"/>
          </a:p>
        </p:txBody>
      </p:sp>
      <p:sp>
        <p:nvSpPr>
          <p:cNvPr id="9" name="Content Placeholder 8"/>
          <p:cNvSpPr>
            <a:spLocks noGrp="1"/>
          </p:cNvSpPr>
          <p:nvPr>
            <p:ph idx="1"/>
          </p:nvPr>
        </p:nvSpPr>
        <p:spPr/>
        <p:txBody>
          <a:bodyPr/>
          <a:lstStyle/>
          <a:p>
            <a:pPr>
              <a:lnSpc>
                <a:spcPct val="100000"/>
              </a:lnSpc>
            </a:pPr>
            <a:r>
              <a:rPr lang="en-GB" dirty="0"/>
              <a:t>The full range of information on customs, VAT and excise after EU Exit, and more technical guidance for stakeholders, will be on GOV.UK and other </a:t>
            </a:r>
            <a:r>
              <a:rPr lang="en-GB" dirty="0" err="1"/>
              <a:t>comms</a:t>
            </a:r>
            <a:r>
              <a:rPr lang="en-GB" dirty="0"/>
              <a:t> channels.</a:t>
            </a:r>
          </a:p>
          <a:p>
            <a:pPr marL="0" indent="0">
              <a:buNone/>
            </a:pPr>
            <a:endParaRPr lang="en-GB" dirty="0"/>
          </a:p>
        </p:txBody>
      </p:sp>
      <p:sp>
        <p:nvSpPr>
          <p:cNvPr id="4" name="Slide Number Placeholder 3"/>
          <p:cNvSpPr>
            <a:spLocks noGrp="1"/>
          </p:cNvSpPr>
          <p:nvPr>
            <p:ph type="sldNum" sz="quarter" idx="10"/>
          </p:nvPr>
        </p:nvSpPr>
        <p:spPr/>
        <p:txBody>
          <a:bodyPr/>
          <a:lstStyle/>
          <a:p>
            <a:fld id="{33932FC1-F83D-4223-BCC6-34681F250449}" type="slidenum">
              <a:rPr lang="en-US" smtClean="0"/>
              <a:pPr/>
              <a:t>25</a:t>
            </a:fld>
            <a:endParaRPr lang="en-US" dirty="0"/>
          </a:p>
        </p:txBody>
      </p:sp>
      <p:sp>
        <p:nvSpPr>
          <p:cNvPr id="3" name="AutoShape 6" descr="Image result for GOV.uk ico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Rectangle 15"/>
          <p:cNvSpPr/>
          <p:nvPr/>
        </p:nvSpPr>
        <p:spPr>
          <a:xfrm>
            <a:off x="839416" y="5450698"/>
            <a:ext cx="11553956" cy="1862048"/>
          </a:xfrm>
          <a:prstGeom prst="rect">
            <a:avLst/>
          </a:prstGeom>
        </p:spPr>
        <p:txBody>
          <a:bodyPr wrap="square">
            <a:spAutoFit/>
          </a:bodyPr>
          <a:lstStyle/>
          <a:p>
            <a:pPr marL="342900" indent="-342900">
              <a:buClr>
                <a:srgbClr val="008D8E"/>
              </a:buClr>
              <a:buFont typeface="Arial" panose="020B0604020202020204" pitchFamily="34" charset="0"/>
              <a:buChar char="•"/>
            </a:pPr>
            <a:endParaRPr lang="en-GB" sz="2300" b="1" dirty="0"/>
          </a:p>
          <a:p>
            <a:pPr marL="342900" indent="-342900">
              <a:buClr>
                <a:srgbClr val="008D8E"/>
              </a:buClr>
              <a:buFont typeface="Arial" panose="020B0604020202020204" pitchFamily="34" charset="0"/>
              <a:buChar char="•"/>
            </a:pPr>
            <a:endParaRPr lang="en-GB" sz="2300" b="1" dirty="0"/>
          </a:p>
          <a:p>
            <a:pPr marL="342900" indent="-342900">
              <a:buClr>
                <a:srgbClr val="008D8E"/>
              </a:buClr>
              <a:buFont typeface="Arial" panose="020B0604020202020204" pitchFamily="34" charset="0"/>
              <a:buChar char="•"/>
            </a:pPr>
            <a:endParaRPr lang="en-GB" sz="2300" b="1" dirty="0"/>
          </a:p>
          <a:p>
            <a:pPr marL="342900" indent="-342900">
              <a:buClr>
                <a:srgbClr val="008D8E"/>
              </a:buClr>
              <a:buFont typeface="Arial" panose="020B0604020202020204" pitchFamily="34" charset="0"/>
              <a:buChar char="•"/>
            </a:pPr>
            <a:endParaRPr lang="en-GB" sz="2300" b="1" dirty="0"/>
          </a:p>
          <a:p>
            <a:pPr marL="342900" indent="-342900">
              <a:buClr>
                <a:srgbClr val="008D8E"/>
              </a:buClr>
              <a:buFont typeface="Arial" panose="020B0604020202020204" pitchFamily="34" charset="0"/>
              <a:buChar char="•"/>
            </a:pPr>
            <a:endParaRPr lang="en-GB" sz="2300" b="1" dirty="0"/>
          </a:p>
        </p:txBody>
      </p:sp>
    </p:spTree>
    <p:extLst>
      <p:ext uri="{BB962C8B-B14F-4D97-AF65-F5344CB8AC3E}">
        <p14:creationId xmlns:p14="http://schemas.microsoft.com/office/powerpoint/2010/main" val="2060188401"/>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Customs Declarations</a:t>
            </a:r>
          </a:p>
        </p:txBody>
      </p:sp>
      <p:sp>
        <p:nvSpPr>
          <p:cNvPr id="3" name="Content Placeholder 2"/>
          <p:cNvSpPr>
            <a:spLocks noGrp="1"/>
          </p:cNvSpPr>
          <p:nvPr>
            <p:ph idx="1"/>
          </p:nvPr>
        </p:nvSpPr>
        <p:spPr>
          <a:xfrm>
            <a:off x="610263" y="1628776"/>
            <a:ext cx="10972800" cy="4896568"/>
          </a:xfrm>
        </p:spPr>
        <p:txBody>
          <a:bodyPr/>
          <a:lstStyle/>
          <a:p>
            <a:pPr>
              <a:lnSpc>
                <a:spcPct val="100000"/>
              </a:lnSpc>
            </a:pPr>
            <a:r>
              <a:rPr lang="en-GB" dirty="0"/>
              <a:t>Customs declarations will be needed on UK-EU trade in a no deal scenario</a:t>
            </a:r>
          </a:p>
          <a:p>
            <a:pPr>
              <a:lnSpc>
                <a:spcPct val="100000"/>
              </a:lnSpc>
            </a:pPr>
            <a:r>
              <a:rPr lang="en-GB" dirty="0"/>
              <a:t>Businesses will need to decide how they want to manage the declarations process:</a:t>
            </a:r>
          </a:p>
          <a:p>
            <a:pPr>
              <a:lnSpc>
                <a:spcPct val="100000"/>
              </a:lnSpc>
              <a:spcAft>
                <a:spcPts val="1200"/>
              </a:spcAft>
            </a:pPr>
            <a:endParaRPr lang="en-GB" dirty="0"/>
          </a:p>
          <a:p>
            <a:pPr>
              <a:lnSpc>
                <a:spcPct val="100000"/>
              </a:lnSpc>
              <a:spcAft>
                <a:spcPts val="1200"/>
              </a:spcAft>
            </a:pPr>
            <a:endParaRPr lang="en-GB" dirty="0"/>
          </a:p>
          <a:p>
            <a:pPr>
              <a:lnSpc>
                <a:spcPct val="100000"/>
              </a:lnSpc>
              <a:spcAft>
                <a:spcPts val="1200"/>
              </a:spcAft>
            </a:pPr>
            <a:endParaRPr lang="en-GB" dirty="0"/>
          </a:p>
          <a:p>
            <a:pPr>
              <a:lnSpc>
                <a:spcPct val="100000"/>
              </a:lnSpc>
              <a:spcAft>
                <a:spcPts val="1200"/>
              </a:spcAft>
            </a:pPr>
            <a:endParaRPr lang="en-GB" dirty="0"/>
          </a:p>
          <a:p>
            <a:pPr>
              <a:lnSpc>
                <a:spcPct val="100000"/>
              </a:lnSpc>
            </a:pPr>
            <a:endParaRPr lang="en-GB" dirty="0"/>
          </a:p>
          <a:p>
            <a:pPr>
              <a:lnSpc>
                <a:spcPct val="100000"/>
              </a:lnSpc>
            </a:pPr>
            <a:r>
              <a:rPr lang="en-GB" dirty="0"/>
              <a:t>HMRC is working to ensure that as many businesses as possible have the capability to make customs declarations on day 1</a:t>
            </a:r>
          </a:p>
        </p:txBody>
      </p:sp>
      <p:sp>
        <p:nvSpPr>
          <p:cNvPr id="4" name="Slide Number Placeholder 3"/>
          <p:cNvSpPr>
            <a:spLocks noGrp="1"/>
          </p:cNvSpPr>
          <p:nvPr>
            <p:ph type="sldNum" sz="quarter" idx="10"/>
          </p:nvPr>
        </p:nvSpPr>
        <p:spPr/>
        <p:txBody>
          <a:bodyPr/>
          <a:lstStyle/>
          <a:p>
            <a:pPr>
              <a:defRPr/>
            </a:pPr>
            <a:fld id="{33932FC1-F83D-4223-BCC6-34681F250449}" type="slidenum">
              <a:rPr lang="en-US" smtClean="0">
                <a:solidFill>
                  <a:srgbClr val="008D8E"/>
                </a:solidFill>
              </a:rPr>
              <a:pPr>
                <a:defRPr/>
              </a:pPr>
              <a:t>3</a:t>
            </a:fld>
            <a:endParaRPr lang="en-US" dirty="0">
              <a:solidFill>
                <a:srgbClr val="008D8E"/>
              </a:solidFill>
            </a:endParaRPr>
          </a:p>
        </p:txBody>
      </p:sp>
      <p:grpSp>
        <p:nvGrpSpPr>
          <p:cNvPr id="17" name="Group 16"/>
          <p:cNvGrpSpPr/>
          <p:nvPr/>
        </p:nvGrpSpPr>
        <p:grpSpPr>
          <a:xfrm>
            <a:off x="2063552" y="2980804"/>
            <a:ext cx="8136904" cy="2320404"/>
            <a:chOff x="2063552" y="2886035"/>
            <a:chExt cx="8136904" cy="2320404"/>
          </a:xfrm>
        </p:grpSpPr>
        <p:sp>
          <p:nvSpPr>
            <p:cNvPr id="7" name="Rectangle 6"/>
            <p:cNvSpPr/>
            <p:nvPr/>
          </p:nvSpPr>
          <p:spPr bwMode="auto">
            <a:xfrm>
              <a:off x="2064482" y="2895970"/>
              <a:ext cx="2151564" cy="2304256"/>
            </a:xfrm>
            <a:prstGeom prst="rect">
              <a:avLst/>
            </a:prstGeom>
            <a:solidFill>
              <a:schemeClr val="tx2"/>
            </a:solidFill>
            <a:ln w="9525"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p>
              <a:pPr algn="ctr" eaLnBrk="1" hangingPunct="1"/>
              <a:endParaRPr lang="en-GB">
                <a:latin typeface="Arial" charset="0"/>
                <a:ea typeface="Geneva" charset="0"/>
              </a:endParaRPr>
            </a:p>
          </p:txBody>
        </p:sp>
        <p:pic>
          <p:nvPicPr>
            <p:cNvPr id="6" name="Picture 5"/>
            <p:cNvPicPr>
              <a:picLocks noChangeAspect="1"/>
            </p:cNvPicPr>
            <p:nvPr/>
          </p:nvPicPr>
          <p:blipFill>
            <a:blip r:embed="rId2"/>
            <a:stretch>
              <a:fillRect/>
            </a:stretch>
          </p:blipFill>
          <p:spPr>
            <a:xfrm>
              <a:off x="5013023" y="2889758"/>
              <a:ext cx="2164268" cy="2316681"/>
            </a:xfrm>
            <a:prstGeom prst="rect">
              <a:avLst/>
            </a:prstGeom>
          </p:spPr>
        </p:pic>
        <p:pic>
          <p:nvPicPr>
            <p:cNvPr id="16" name="Picture 15"/>
            <p:cNvPicPr>
              <a:picLocks noChangeAspect="1"/>
            </p:cNvPicPr>
            <p:nvPr/>
          </p:nvPicPr>
          <p:blipFill>
            <a:blip r:embed="rId2"/>
            <a:stretch>
              <a:fillRect/>
            </a:stretch>
          </p:blipFill>
          <p:spPr>
            <a:xfrm>
              <a:off x="7974269" y="2889758"/>
              <a:ext cx="2164268" cy="2316681"/>
            </a:xfrm>
            <a:prstGeom prst="rect">
              <a:avLst/>
            </a:prstGeom>
          </p:spPr>
        </p:pic>
        <p:sp>
          <p:nvSpPr>
            <p:cNvPr id="8" name="TextBox 7"/>
            <p:cNvSpPr txBox="1"/>
            <p:nvPr/>
          </p:nvSpPr>
          <p:spPr>
            <a:xfrm>
              <a:off x="2063552" y="2924944"/>
              <a:ext cx="2232248" cy="830997"/>
            </a:xfrm>
            <a:prstGeom prst="rect">
              <a:avLst/>
            </a:prstGeom>
            <a:noFill/>
          </p:spPr>
          <p:txBody>
            <a:bodyPr wrap="square" rtlCol="0">
              <a:spAutoFit/>
            </a:bodyPr>
            <a:lstStyle/>
            <a:p>
              <a:pPr algn="ctr"/>
              <a:r>
                <a:rPr lang="en-GB" dirty="0">
                  <a:solidFill>
                    <a:srgbClr val="FFFFFF"/>
                  </a:solidFill>
                </a:rPr>
                <a:t>Appoint an intermediary</a:t>
              </a:r>
            </a:p>
          </p:txBody>
        </p:sp>
        <p:sp>
          <p:nvSpPr>
            <p:cNvPr id="10" name="TextBox 9"/>
            <p:cNvSpPr txBox="1"/>
            <p:nvPr/>
          </p:nvSpPr>
          <p:spPr>
            <a:xfrm>
              <a:off x="5015880" y="2886035"/>
              <a:ext cx="2171703" cy="830997"/>
            </a:xfrm>
            <a:prstGeom prst="rect">
              <a:avLst/>
            </a:prstGeom>
            <a:noFill/>
          </p:spPr>
          <p:txBody>
            <a:bodyPr wrap="square" rtlCol="0">
              <a:spAutoFit/>
            </a:bodyPr>
            <a:lstStyle/>
            <a:p>
              <a:pPr algn="ctr"/>
              <a:r>
                <a:rPr lang="en-GB" dirty="0">
                  <a:solidFill>
                    <a:srgbClr val="FFFFFF"/>
                  </a:solidFill>
                </a:rPr>
                <a:t>Utilise specific software</a:t>
              </a:r>
            </a:p>
          </p:txBody>
        </p:sp>
        <p:sp>
          <p:nvSpPr>
            <p:cNvPr id="12" name="TextBox 11"/>
            <p:cNvSpPr txBox="1"/>
            <p:nvPr/>
          </p:nvSpPr>
          <p:spPr>
            <a:xfrm>
              <a:off x="7968208" y="2886035"/>
              <a:ext cx="2232248" cy="830997"/>
            </a:xfrm>
            <a:prstGeom prst="rect">
              <a:avLst/>
            </a:prstGeom>
            <a:noFill/>
          </p:spPr>
          <p:txBody>
            <a:bodyPr wrap="square" rtlCol="0">
              <a:spAutoFit/>
            </a:bodyPr>
            <a:lstStyle/>
            <a:p>
              <a:pPr algn="ctr"/>
              <a:r>
                <a:rPr lang="en-GB" dirty="0">
                  <a:solidFill>
                    <a:srgbClr val="FFFFFF"/>
                  </a:solidFill>
                </a:rPr>
                <a:t>End-to-end service</a:t>
              </a:r>
            </a:p>
          </p:txBody>
        </p:sp>
        <p:pic>
          <p:nvPicPr>
            <p:cNvPr id="13" name="Picture 12"/>
            <p:cNvPicPr>
              <a:picLocks noChangeAspect="1"/>
            </p:cNvPicPr>
            <p:nvPr/>
          </p:nvPicPr>
          <p:blipFill>
            <a:blip r:embed="rId3">
              <a:lum bright="70000" contrast="-70000"/>
              <a:extLst>
                <a:ext uri="{28A0092B-C50C-407E-A947-70E740481C1C}">
                  <a14:useLocalDpi xmlns:a14="http://schemas.microsoft.com/office/drawing/2010/main" val="0"/>
                </a:ext>
              </a:extLst>
            </a:blip>
            <a:stretch>
              <a:fillRect/>
            </a:stretch>
          </p:blipFill>
          <p:spPr>
            <a:xfrm>
              <a:off x="2535042" y="3817919"/>
              <a:ext cx="1210444" cy="1210444"/>
            </a:xfrm>
            <a:prstGeom prst="rect">
              <a:avLst/>
            </a:prstGeom>
          </p:spPr>
        </p:pic>
        <p:pic>
          <p:nvPicPr>
            <p:cNvPr id="14" name="Picture 13"/>
            <p:cNvPicPr>
              <a:picLocks noChangeAspect="1"/>
            </p:cNvPicPr>
            <p:nvPr/>
          </p:nvPicPr>
          <p:blipFill>
            <a:blip r:embed="rId4">
              <a:lum bright="70000" contrast="-70000"/>
              <a:extLst>
                <a:ext uri="{28A0092B-C50C-407E-A947-70E740481C1C}">
                  <a14:useLocalDpi xmlns:a14="http://schemas.microsoft.com/office/drawing/2010/main" val="0"/>
                </a:ext>
              </a:extLst>
            </a:blip>
            <a:stretch>
              <a:fillRect/>
            </a:stretch>
          </p:blipFill>
          <p:spPr>
            <a:xfrm>
              <a:off x="5503355" y="3777539"/>
              <a:ext cx="1196752" cy="1196752"/>
            </a:xfrm>
            <a:prstGeom prst="rect">
              <a:avLst/>
            </a:prstGeom>
          </p:spPr>
        </p:pic>
        <p:pic>
          <p:nvPicPr>
            <p:cNvPr id="15" name="Picture 14"/>
            <p:cNvPicPr>
              <a:picLocks noChangeAspect="1"/>
            </p:cNvPicPr>
            <p:nvPr/>
          </p:nvPicPr>
          <p:blipFill>
            <a:blip r:embed="rId5">
              <a:lum bright="70000" contrast="-70000"/>
              <a:extLst>
                <a:ext uri="{28A0092B-C50C-407E-A947-70E740481C1C}">
                  <a14:useLocalDpi xmlns:a14="http://schemas.microsoft.com/office/drawing/2010/main" val="0"/>
                </a:ext>
              </a:extLst>
            </a:blip>
            <a:stretch>
              <a:fillRect/>
            </a:stretch>
          </p:blipFill>
          <p:spPr>
            <a:xfrm>
              <a:off x="8467035" y="3923063"/>
              <a:ext cx="1080120" cy="1090113"/>
            </a:xfrm>
            <a:prstGeom prst="rect">
              <a:avLst/>
            </a:prstGeom>
          </p:spPr>
        </p:pic>
      </p:grpSp>
    </p:spTree>
    <p:extLst>
      <p:ext uri="{BB962C8B-B14F-4D97-AF65-F5344CB8AC3E}">
        <p14:creationId xmlns:p14="http://schemas.microsoft.com/office/powerpoint/2010/main" val="3326940315"/>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44272" y="1109481"/>
            <a:ext cx="2152275" cy="2679088"/>
          </a:xfrm>
          <a:prstGeom prst="rect">
            <a:avLst/>
          </a:prstGeom>
        </p:spPr>
      </p:pic>
      <p:sp>
        <p:nvSpPr>
          <p:cNvPr id="6" name="Content Placeholder 1"/>
          <p:cNvSpPr txBox="1">
            <a:spLocks/>
          </p:cNvSpPr>
          <p:nvPr/>
        </p:nvSpPr>
        <p:spPr>
          <a:xfrm>
            <a:off x="551384" y="1442872"/>
            <a:ext cx="7776864" cy="4826166"/>
          </a:xfrm>
          <a:prstGeom prst="rect">
            <a:avLst/>
          </a:prstGeom>
          <a:noFill/>
        </p:spPr>
        <p:txBody>
          <a:bodyPr vert="horz" lIns="84406" tIns="42203" rIns="84406" bIns="42203"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lvl="1" indent="-342900" algn="l">
              <a:lnSpc>
                <a:spcPct val="100000"/>
              </a:lnSpc>
              <a:spcBef>
                <a:spcPts val="554"/>
              </a:spcBef>
              <a:spcAft>
                <a:spcPts val="600"/>
              </a:spcAft>
              <a:buClr>
                <a:srgbClr val="008D8E"/>
              </a:buClr>
              <a:buFont typeface="Arial" panose="020B0604020202020204" pitchFamily="34" charset="0"/>
              <a:buChar char="•"/>
            </a:pPr>
            <a:r>
              <a:rPr lang="en-GB" sz="2200" dirty="0">
                <a:solidFill>
                  <a:srgbClr val="3B3A3D"/>
                </a:solidFill>
              </a:rPr>
              <a:t>Implications for all ~135 UK ports and airports </a:t>
            </a:r>
          </a:p>
          <a:p>
            <a:pPr marL="342900" lvl="1" indent="-342900" algn="l">
              <a:lnSpc>
                <a:spcPct val="100000"/>
              </a:lnSpc>
              <a:spcBef>
                <a:spcPts val="554"/>
              </a:spcBef>
              <a:spcAft>
                <a:spcPts val="600"/>
              </a:spcAft>
              <a:buClr>
                <a:srgbClr val="008D8E"/>
              </a:buClr>
              <a:buFont typeface="Arial" panose="020B0604020202020204" pitchFamily="34" charset="0"/>
              <a:buChar char="•"/>
            </a:pPr>
            <a:r>
              <a:rPr lang="en-GB" sz="2200" dirty="0">
                <a:solidFill>
                  <a:srgbClr val="3B3A3D"/>
                </a:solidFill>
              </a:rPr>
              <a:t>Many airports and deep sea ports already handle ROW </a:t>
            </a:r>
            <a:br>
              <a:rPr lang="en-GB" sz="2200" dirty="0">
                <a:solidFill>
                  <a:srgbClr val="3B3A3D"/>
                </a:solidFill>
              </a:rPr>
            </a:br>
            <a:r>
              <a:rPr lang="en-GB" sz="2200" dirty="0">
                <a:solidFill>
                  <a:srgbClr val="3B3A3D"/>
                </a:solidFill>
              </a:rPr>
              <a:t>goods- customs systems and infrastructure</a:t>
            </a:r>
          </a:p>
          <a:p>
            <a:pPr marL="342900" lvl="1" indent="-342900" algn="l">
              <a:lnSpc>
                <a:spcPct val="100000"/>
              </a:lnSpc>
              <a:spcBef>
                <a:spcPts val="554"/>
              </a:spcBef>
              <a:spcAft>
                <a:spcPts val="600"/>
              </a:spcAft>
              <a:buClr>
                <a:srgbClr val="008D8E"/>
              </a:buClr>
              <a:buFont typeface="Arial" panose="020B0604020202020204" pitchFamily="34" charset="0"/>
              <a:buChar char="•"/>
            </a:pPr>
            <a:r>
              <a:rPr lang="en-GB" sz="2200" dirty="0">
                <a:solidFill>
                  <a:srgbClr val="3B3A3D"/>
                </a:solidFill>
              </a:rPr>
              <a:t>Biggest impacts for </a:t>
            </a:r>
            <a:r>
              <a:rPr lang="en-GB" sz="2200" b="1" dirty="0" err="1">
                <a:solidFill>
                  <a:srgbClr val="3B3A3D"/>
                </a:solidFill>
              </a:rPr>
              <a:t>RoRo</a:t>
            </a:r>
            <a:r>
              <a:rPr lang="en-GB" sz="2200" b="1" dirty="0">
                <a:solidFill>
                  <a:srgbClr val="3B3A3D"/>
                </a:solidFill>
              </a:rPr>
              <a:t> ports</a:t>
            </a:r>
            <a:r>
              <a:rPr lang="en-GB" sz="2200" dirty="0">
                <a:solidFill>
                  <a:srgbClr val="3B3A3D"/>
                </a:solidFill>
              </a:rPr>
              <a:t>, especially</a:t>
            </a:r>
          </a:p>
          <a:p>
            <a:pPr marL="342900" lvl="1" indent="-342900" algn="l">
              <a:lnSpc>
                <a:spcPct val="100000"/>
              </a:lnSpc>
              <a:spcBef>
                <a:spcPts val="554"/>
              </a:spcBef>
              <a:spcAft>
                <a:spcPts val="600"/>
              </a:spcAft>
              <a:buClr>
                <a:srgbClr val="008D8E"/>
              </a:buClr>
              <a:buFont typeface="Arial" panose="020B0604020202020204" pitchFamily="34" charset="0"/>
              <a:buChar char="•"/>
            </a:pPr>
            <a:r>
              <a:rPr lang="en-GB" sz="2200" dirty="0">
                <a:solidFill>
                  <a:srgbClr val="3B3A3D"/>
                </a:solidFill>
              </a:rPr>
              <a:t>Short Straits and key East coast routes –  volumes, frequency, flexibility </a:t>
            </a:r>
          </a:p>
          <a:p>
            <a:pPr marL="764941" lvl="2" indent="-342900" algn="l">
              <a:lnSpc>
                <a:spcPct val="100000"/>
              </a:lnSpc>
              <a:spcBef>
                <a:spcPts val="554"/>
              </a:spcBef>
              <a:spcAft>
                <a:spcPts val="600"/>
              </a:spcAft>
              <a:buClr>
                <a:srgbClr val="008D8E"/>
              </a:buClr>
              <a:buFont typeface="Arial" panose="020B0604020202020204" pitchFamily="34" charset="0"/>
              <a:buChar char="•"/>
            </a:pPr>
            <a:r>
              <a:rPr lang="en-GB" sz="2200" dirty="0">
                <a:solidFill>
                  <a:srgbClr val="3B3A3D"/>
                </a:solidFill>
              </a:rPr>
              <a:t>Just-in-time and just-in-sequence supply chains integrated between EU and UK</a:t>
            </a:r>
          </a:p>
          <a:p>
            <a:pPr marL="342900" lvl="1" indent="-342900" algn="l">
              <a:lnSpc>
                <a:spcPct val="100000"/>
              </a:lnSpc>
              <a:spcBef>
                <a:spcPts val="923"/>
              </a:spcBef>
              <a:spcAft>
                <a:spcPts val="600"/>
              </a:spcAft>
              <a:buClr>
                <a:srgbClr val="008D8E"/>
              </a:buClr>
              <a:buFont typeface="Arial" panose="020B0604020202020204" pitchFamily="34" charset="0"/>
              <a:buChar char="•"/>
            </a:pPr>
            <a:r>
              <a:rPr lang="en-GB" sz="2200" dirty="0">
                <a:solidFill>
                  <a:srgbClr val="3B3A3D"/>
                </a:solidFill>
              </a:rPr>
              <a:t>Critical for trade, business continuity, local and national economies, continuity of critical goods such as food and medicines</a:t>
            </a:r>
          </a:p>
          <a:p>
            <a:pPr marL="0" lvl="1" algn="l">
              <a:lnSpc>
                <a:spcPct val="120000"/>
              </a:lnSpc>
              <a:spcBef>
                <a:spcPts val="923"/>
              </a:spcBef>
            </a:pPr>
            <a:endParaRPr lang="en-GB" sz="1800" dirty="0">
              <a:solidFill>
                <a:srgbClr val="FF0000"/>
              </a:solidFill>
            </a:endParaRPr>
          </a:p>
          <a:p>
            <a:pPr marL="263776" indent="-263776" algn="l">
              <a:lnSpc>
                <a:spcPct val="120000"/>
              </a:lnSpc>
              <a:buFont typeface="Arial" panose="020B0604020202020204" pitchFamily="34" charset="0"/>
              <a:buChar char="•"/>
            </a:pPr>
            <a:endParaRPr lang="en-GB" sz="1800" dirty="0">
              <a:solidFill>
                <a:srgbClr val="3B3A3D"/>
              </a:solidFill>
            </a:endParaRPr>
          </a:p>
        </p:txBody>
      </p:sp>
      <p:sp>
        <p:nvSpPr>
          <p:cNvPr id="2" name="Title 1"/>
          <p:cNvSpPr>
            <a:spLocks noGrp="1"/>
          </p:cNvSpPr>
          <p:nvPr>
            <p:ph type="title"/>
          </p:nvPr>
        </p:nvSpPr>
        <p:spPr/>
        <p:txBody>
          <a:bodyPr/>
          <a:lstStyle/>
          <a:p>
            <a:r>
              <a:rPr lang="en-GB" dirty="0">
                <a:solidFill>
                  <a:srgbClr val="008D8E"/>
                </a:solidFill>
              </a:rPr>
              <a:t>Roll-On/Roll-Off Ports</a:t>
            </a:r>
          </a:p>
        </p:txBody>
      </p:sp>
      <p:sp>
        <p:nvSpPr>
          <p:cNvPr id="3" name="Slide Number Placeholder 2"/>
          <p:cNvSpPr>
            <a:spLocks noGrp="1"/>
          </p:cNvSpPr>
          <p:nvPr>
            <p:ph type="sldNum" sz="quarter" idx="10"/>
          </p:nvPr>
        </p:nvSpPr>
        <p:spPr/>
        <p:txBody>
          <a:bodyPr/>
          <a:lstStyle/>
          <a:p>
            <a:pPr>
              <a:defRPr/>
            </a:pPr>
            <a:fld id="{ACE97B3A-1F64-4EFF-ABCA-E9A830ED5156}" type="slidenum">
              <a:rPr lang="en-US" smtClean="0">
                <a:solidFill>
                  <a:srgbClr val="008D8E"/>
                </a:solidFill>
              </a:rPr>
              <a:pPr>
                <a:defRPr/>
              </a:pPr>
              <a:t>4</a:t>
            </a:fld>
            <a:endParaRPr lang="en-US" dirty="0">
              <a:solidFill>
                <a:srgbClr val="008D8E"/>
              </a:solidFill>
            </a:endParaRPr>
          </a:p>
        </p:txBody>
      </p:sp>
    </p:spTree>
    <p:extLst>
      <p:ext uri="{BB962C8B-B14F-4D97-AF65-F5344CB8AC3E}">
        <p14:creationId xmlns:p14="http://schemas.microsoft.com/office/powerpoint/2010/main" val="833080281"/>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1"/>
          <p:cNvSpPr txBox="1">
            <a:spLocks/>
          </p:cNvSpPr>
          <p:nvPr/>
        </p:nvSpPr>
        <p:spPr>
          <a:xfrm>
            <a:off x="767408" y="1143170"/>
            <a:ext cx="10729192" cy="4374062"/>
          </a:xfrm>
          <a:prstGeom prst="rect">
            <a:avLst/>
          </a:prstGeom>
        </p:spPr>
        <p:txBody>
          <a:bodyPr vert="horz" lIns="84406" tIns="42203" rIns="84406" bIns="42203"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lnSpc>
                <a:spcPct val="120000"/>
              </a:lnSpc>
              <a:spcBef>
                <a:spcPts val="923"/>
              </a:spcBef>
              <a:buClr>
                <a:srgbClr val="008D8E"/>
              </a:buClr>
              <a:buFont typeface="Arial" panose="020B0604020202020204" pitchFamily="34" charset="0"/>
              <a:buNone/>
            </a:pPr>
            <a:r>
              <a:rPr lang="en-GB" b="1" dirty="0">
                <a:solidFill>
                  <a:srgbClr val="3B3A3D"/>
                </a:solidFill>
              </a:rPr>
              <a:t>Day 1 </a:t>
            </a:r>
          </a:p>
          <a:p>
            <a:pPr marL="263776" lvl="1" indent="-263776">
              <a:lnSpc>
                <a:spcPct val="100000"/>
              </a:lnSpc>
              <a:spcBef>
                <a:spcPts val="923"/>
              </a:spcBef>
              <a:buClr>
                <a:srgbClr val="008D8E"/>
              </a:buClr>
            </a:pPr>
            <a:r>
              <a:rPr lang="en-GB" dirty="0">
                <a:solidFill>
                  <a:srgbClr val="3B3A3D"/>
                </a:solidFill>
              </a:rPr>
              <a:t>Declarations should be lodged electronically in advance, including any safety and security declarations; and</a:t>
            </a:r>
          </a:p>
          <a:p>
            <a:pPr marL="263776" lvl="1" indent="-263776">
              <a:lnSpc>
                <a:spcPct val="120000"/>
              </a:lnSpc>
              <a:spcBef>
                <a:spcPts val="923"/>
              </a:spcBef>
              <a:buClr>
                <a:srgbClr val="008D8E"/>
              </a:buClr>
            </a:pPr>
            <a:r>
              <a:rPr lang="en-GB" dirty="0">
                <a:solidFill>
                  <a:srgbClr val="3B3A3D"/>
                </a:solidFill>
              </a:rPr>
              <a:t>Routine fiscal and other controls and checks undertaken away from the flow of traffic</a:t>
            </a:r>
          </a:p>
          <a:p>
            <a:pPr marL="0" lvl="1" indent="0">
              <a:lnSpc>
                <a:spcPct val="120000"/>
              </a:lnSpc>
              <a:spcBef>
                <a:spcPts val="923"/>
              </a:spcBef>
              <a:buClr>
                <a:srgbClr val="008D8E"/>
              </a:buClr>
              <a:buFont typeface="Arial" panose="020B0604020202020204" pitchFamily="34" charset="0"/>
              <a:buNone/>
            </a:pPr>
            <a:endParaRPr lang="en-GB" dirty="0">
              <a:solidFill>
                <a:srgbClr val="3B3A3D"/>
              </a:solidFill>
            </a:endParaRPr>
          </a:p>
          <a:p>
            <a:pPr marL="0" lvl="1" indent="0">
              <a:lnSpc>
                <a:spcPct val="120000"/>
              </a:lnSpc>
              <a:spcBef>
                <a:spcPts val="923"/>
              </a:spcBef>
              <a:buClr>
                <a:srgbClr val="008D8E"/>
              </a:buClr>
              <a:buFont typeface="Arial" panose="020B0604020202020204" pitchFamily="34" charset="0"/>
              <a:buNone/>
            </a:pPr>
            <a:r>
              <a:rPr lang="en-GB" b="1" dirty="0">
                <a:solidFill>
                  <a:srgbClr val="3B3A3D"/>
                </a:solidFill>
              </a:rPr>
              <a:t>Longer-term </a:t>
            </a:r>
          </a:p>
          <a:p>
            <a:pPr marL="263776" lvl="1" indent="-263776">
              <a:lnSpc>
                <a:spcPct val="120000"/>
              </a:lnSpc>
              <a:spcBef>
                <a:spcPts val="923"/>
              </a:spcBef>
              <a:buClr>
                <a:srgbClr val="008D8E"/>
              </a:buClr>
            </a:pPr>
            <a:r>
              <a:rPr lang="en-GB" dirty="0">
                <a:solidFill>
                  <a:srgbClr val="3B3A3D"/>
                </a:solidFill>
              </a:rPr>
              <a:t>Longer term, UK government is working on automated solutions, use of technology for smarter borders and sharing more data</a:t>
            </a:r>
          </a:p>
          <a:p>
            <a:pPr marL="263776" lvl="1" indent="-263776">
              <a:lnSpc>
                <a:spcPct val="120000"/>
              </a:lnSpc>
              <a:spcBef>
                <a:spcPts val="923"/>
              </a:spcBef>
            </a:pPr>
            <a:endParaRPr lang="en-GB" sz="1800" dirty="0">
              <a:solidFill>
                <a:srgbClr val="3B3A3D"/>
              </a:solidFill>
            </a:endParaRPr>
          </a:p>
          <a:p>
            <a:pPr marL="0" lvl="1" indent="0">
              <a:lnSpc>
                <a:spcPct val="120000"/>
              </a:lnSpc>
              <a:spcBef>
                <a:spcPts val="923"/>
              </a:spcBef>
              <a:buFont typeface="Arial" panose="020B0604020202020204" pitchFamily="34" charset="0"/>
              <a:buNone/>
            </a:pPr>
            <a:endParaRPr lang="en-GB" sz="1800" dirty="0">
              <a:solidFill>
                <a:srgbClr val="3B3A3D"/>
              </a:solidFill>
            </a:endParaRPr>
          </a:p>
        </p:txBody>
      </p:sp>
      <p:sp>
        <p:nvSpPr>
          <p:cNvPr id="5" name="Title 4"/>
          <p:cNvSpPr>
            <a:spLocks noGrp="1"/>
          </p:cNvSpPr>
          <p:nvPr>
            <p:ph type="title"/>
          </p:nvPr>
        </p:nvSpPr>
        <p:spPr/>
        <p:txBody>
          <a:bodyPr/>
          <a:lstStyle/>
          <a:p>
            <a:r>
              <a:rPr lang="en-GB" dirty="0" err="1"/>
              <a:t>RoRo</a:t>
            </a:r>
            <a:r>
              <a:rPr lang="en-GB"/>
              <a:t> Model – key principles</a:t>
            </a:r>
            <a:endParaRPr lang="en-GB" dirty="0"/>
          </a:p>
        </p:txBody>
      </p:sp>
      <p:sp>
        <p:nvSpPr>
          <p:cNvPr id="2" name="Slide Number Placeholder 1"/>
          <p:cNvSpPr>
            <a:spLocks noGrp="1"/>
          </p:cNvSpPr>
          <p:nvPr>
            <p:ph type="sldNum" sz="quarter" idx="10"/>
          </p:nvPr>
        </p:nvSpPr>
        <p:spPr/>
        <p:txBody>
          <a:bodyPr/>
          <a:lstStyle/>
          <a:p>
            <a:fld id="{ACE97B3A-1F64-4EFF-ABCA-E9A830ED5156}" type="slidenum">
              <a:rPr lang="en-US" smtClean="0">
                <a:solidFill>
                  <a:srgbClr val="008D8E"/>
                </a:solidFill>
              </a:rPr>
              <a:pPr/>
              <a:t>5</a:t>
            </a:fld>
            <a:endParaRPr lang="en-US" dirty="0">
              <a:solidFill>
                <a:srgbClr val="008D8E"/>
              </a:solidFill>
            </a:endParaRPr>
          </a:p>
        </p:txBody>
      </p:sp>
    </p:spTree>
    <p:extLst>
      <p:ext uri="{BB962C8B-B14F-4D97-AF65-F5344CB8AC3E}">
        <p14:creationId xmlns:p14="http://schemas.microsoft.com/office/powerpoint/2010/main" val="2589996846"/>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1" name="Straight Arrow Connector 29"/>
          <p:cNvCxnSpPr>
            <a:stCxn id="47" idx="3"/>
            <a:endCxn id="55" idx="1"/>
          </p:cNvCxnSpPr>
          <p:nvPr/>
        </p:nvCxnSpPr>
        <p:spPr>
          <a:xfrm flipV="1">
            <a:off x="2785887" y="3929349"/>
            <a:ext cx="2144212" cy="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2" name="Rectangle 181"/>
          <p:cNvSpPr/>
          <p:nvPr/>
        </p:nvSpPr>
        <p:spPr bwMode="gray">
          <a:xfrm>
            <a:off x="3315597" y="3249467"/>
            <a:ext cx="1323252" cy="1359773"/>
          </a:xfrm>
          <a:prstGeom prst="rect">
            <a:avLst/>
          </a:prstGeom>
          <a:solidFill>
            <a:schemeClr val="tx2"/>
          </a:solidFill>
          <a:ln w="19050" cap="flat" cmpd="sng" algn="ctr">
            <a:solidFill>
              <a:srgbClr val="46647B"/>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spcBef>
                <a:spcPts val="0"/>
              </a:spcBef>
            </a:pPr>
            <a:r>
              <a:rPr lang="en-GB" sz="1400" b="1" dirty="0">
                <a:solidFill>
                  <a:srgbClr val="46647B"/>
                </a:solidFill>
              </a:rPr>
              <a:t>Master Reference Number </a:t>
            </a:r>
            <a:r>
              <a:rPr lang="en-GB" sz="1400" dirty="0">
                <a:solidFill>
                  <a:srgbClr val="46647B"/>
                </a:solidFill>
              </a:rPr>
              <a:t>(MRN) or </a:t>
            </a:r>
            <a:r>
              <a:rPr lang="en-GB" sz="1400" b="1" dirty="0">
                <a:solidFill>
                  <a:srgbClr val="46647B"/>
                </a:solidFill>
              </a:rPr>
              <a:t>EORI </a:t>
            </a:r>
            <a:r>
              <a:rPr lang="en-GB" sz="1400" dirty="0">
                <a:solidFill>
                  <a:srgbClr val="46647B"/>
                </a:solidFill>
              </a:rPr>
              <a:t>provided to haulier/freight forwarder</a:t>
            </a:r>
          </a:p>
        </p:txBody>
      </p:sp>
      <p:pic>
        <p:nvPicPr>
          <p:cNvPr id="59" name="Picture 58"/>
          <p:cNvPicPr>
            <a:picLocks noChangeAspect="1"/>
          </p:cNvPicPr>
          <p:nvPr/>
        </p:nvPicPr>
        <p:blipFill>
          <a:blip r:embed="rId4"/>
          <a:stretch>
            <a:fillRect/>
          </a:stretch>
        </p:blipFill>
        <p:spPr>
          <a:xfrm>
            <a:off x="4093844" y="4379467"/>
            <a:ext cx="432000" cy="432000"/>
          </a:xfrm>
          <a:prstGeom prst="rect">
            <a:avLst/>
          </a:prstGeom>
        </p:spPr>
      </p:pic>
      <p:sp>
        <p:nvSpPr>
          <p:cNvPr id="227" name="Rectangle 226"/>
          <p:cNvSpPr/>
          <p:nvPr/>
        </p:nvSpPr>
        <p:spPr bwMode="gray">
          <a:xfrm>
            <a:off x="9013870" y="4766895"/>
            <a:ext cx="1012546" cy="805775"/>
          </a:xfrm>
          <a:prstGeom prst="rect">
            <a:avLst/>
          </a:prstGeom>
          <a:solidFill>
            <a:srgbClr val="CC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lgn="ctr"/>
            <a:r>
              <a:rPr lang="en-GB" b="1" dirty="0">
                <a:solidFill>
                  <a:srgbClr val="FFFFFF"/>
                </a:solidFill>
              </a:rPr>
              <a:t>Goods held</a:t>
            </a:r>
          </a:p>
        </p:txBody>
      </p:sp>
      <p:sp>
        <p:nvSpPr>
          <p:cNvPr id="13" name="Line 11"/>
          <p:cNvSpPr>
            <a:spLocks noChangeShapeType="1"/>
          </p:cNvSpPr>
          <p:nvPr/>
        </p:nvSpPr>
        <p:spPr bwMode="auto">
          <a:xfrm>
            <a:off x="1601961" y="2120905"/>
            <a:ext cx="3036888" cy="0"/>
          </a:xfrm>
          <a:prstGeom prst="line">
            <a:avLst/>
          </a:prstGeom>
          <a:noFill/>
          <a:ln w="76200" cap="flat" cmpd="sng" algn="ctr">
            <a:solidFill>
              <a:srgbClr val="2D475A"/>
            </a:solidFill>
            <a:prstDash val="solid"/>
            <a:miter lim="800000"/>
            <a:headEnd type="none" w="med" len="med"/>
            <a:tailEnd type="non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 name="Title 1"/>
          <p:cNvSpPr>
            <a:spLocks noGrp="1"/>
          </p:cNvSpPr>
          <p:nvPr>
            <p:ph type="title" idx="4294967295"/>
          </p:nvPr>
        </p:nvSpPr>
        <p:spPr>
          <a:xfrm>
            <a:off x="525636" y="404664"/>
            <a:ext cx="11403012" cy="681037"/>
          </a:xfrm>
        </p:spPr>
        <p:txBody>
          <a:bodyPr/>
          <a:lstStyle/>
          <a:p>
            <a:pPr lvl="0">
              <a:defRPr/>
            </a:pPr>
            <a:r>
              <a:rPr lang="en-GB" sz="3600" kern="0" dirty="0">
                <a:solidFill>
                  <a:srgbClr val="008D8E"/>
                </a:solidFill>
                <a:latin typeface="Arial"/>
              </a:rPr>
              <a:t>Importing goods through </a:t>
            </a:r>
            <a:r>
              <a:rPr lang="en-GB" sz="3600" kern="0" dirty="0" err="1">
                <a:solidFill>
                  <a:srgbClr val="008D8E"/>
                </a:solidFill>
                <a:latin typeface="Arial"/>
              </a:rPr>
              <a:t>RoRo</a:t>
            </a:r>
            <a:r>
              <a:rPr lang="en-GB" sz="3600" kern="0" dirty="0">
                <a:solidFill>
                  <a:srgbClr val="008D8E"/>
                </a:solidFill>
                <a:latin typeface="Arial"/>
              </a:rPr>
              <a:t> borders on ‘Day 1’</a:t>
            </a:r>
          </a:p>
        </p:txBody>
      </p:sp>
      <p:sp>
        <p:nvSpPr>
          <p:cNvPr id="3" name="btfpLayoutConfig" hidden="1"/>
          <p:cNvSpPr txBox="1"/>
          <p:nvPr/>
        </p:nvSpPr>
        <p:spPr bwMode="gray">
          <a:xfrm>
            <a:off x="1536700" y="12700"/>
            <a:ext cx="1770284" cy="88092"/>
          </a:xfrm>
          <a:prstGeom prst="rect">
            <a:avLst/>
          </a:prstGeom>
          <a:noFill/>
        </p:spPr>
        <p:txBody>
          <a:bodyPr vert="horz" wrap="none" lIns="36000" tIns="36000" rIns="36000" bIns="36000" rtlCol="0">
            <a:spAutoFit/>
          </a:bodyPr>
          <a:lstStyle/>
          <a:p>
            <a:r>
              <a:rPr lang="en-GB" sz="100">
                <a:solidFill>
                  <a:srgbClr val="FFFFFF">
                    <a:alpha val="0"/>
                  </a:srgbClr>
                </a:solidFill>
              </a:rPr>
              <a:t>overall_0_131890129951127481 columns_2_131889998625156500 6_1_131889998640165249 9_1_131889998640376058 25_1_131890006548949768 30_1_131890010047522118 33_1_131890010222844276 37_1_131890018140189422 38_1_131890029732408871 44_1_131890068567785038 27_1_131890129739223457 </a:t>
            </a:r>
            <a:endParaRPr lang="en-GB" sz="100" dirty="0" err="1">
              <a:solidFill>
                <a:srgbClr val="FFFFFF">
                  <a:alpha val="0"/>
                </a:srgbClr>
              </a:solidFill>
            </a:endParaRPr>
          </a:p>
        </p:txBody>
      </p:sp>
      <p:sp>
        <p:nvSpPr>
          <p:cNvPr id="15" name="Line 13"/>
          <p:cNvSpPr>
            <a:spLocks noChangeShapeType="1"/>
          </p:cNvSpPr>
          <p:nvPr/>
        </p:nvSpPr>
        <p:spPr bwMode="auto">
          <a:xfrm>
            <a:off x="4750026" y="2120905"/>
            <a:ext cx="2037502" cy="0"/>
          </a:xfrm>
          <a:prstGeom prst="line">
            <a:avLst/>
          </a:prstGeom>
          <a:noFill/>
          <a:ln w="76200" cap="flat" cmpd="sng" algn="ctr">
            <a:solidFill>
              <a:srgbClr val="46647B"/>
            </a:solidFill>
            <a:prstDash val="solid"/>
            <a:miter lim="800000"/>
            <a:headEnd type="none" w="med" len="med"/>
            <a:tailEnd type="non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Rectangle 15"/>
          <p:cNvSpPr/>
          <p:nvPr/>
        </p:nvSpPr>
        <p:spPr>
          <a:xfrm>
            <a:off x="1523685" y="1697271"/>
            <a:ext cx="1287532" cy="369332"/>
          </a:xfrm>
          <a:prstGeom prst="rect">
            <a:avLst/>
          </a:prstGeom>
        </p:spPr>
        <p:txBody>
          <a:bodyPr wrap="none">
            <a:spAutoFit/>
          </a:bodyPr>
          <a:lstStyle/>
          <a:p>
            <a:pPr>
              <a:spcBef>
                <a:spcPts val="0"/>
              </a:spcBef>
            </a:pPr>
            <a:r>
              <a:rPr lang="en-US" sz="1800" dirty="0"/>
              <a:t>Pre-border</a:t>
            </a:r>
          </a:p>
        </p:txBody>
      </p:sp>
      <p:sp>
        <p:nvSpPr>
          <p:cNvPr id="21" name="Rectangle 20"/>
          <p:cNvSpPr/>
          <p:nvPr/>
        </p:nvSpPr>
        <p:spPr>
          <a:xfrm>
            <a:off x="4750026" y="1697271"/>
            <a:ext cx="1056700" cy="369332"/>
          </a:xfrm>
          <a:prstGeom prst="rect">
            <a:avLst/>
          </a:prstGeom>
        </p:spPr>
        <p:txBody>
          <a:bodyPr wrap="none">
            <a:spAutoFit/>
          </a:bodyPr>
          <a:lstStyle/>
          <a:p>
            <a:pPr>
              <a:spcBef>
                <a:spcPts val="0"/>
              </a:spcBef>
            </a:pPr>
            <a:r>
              <a:rPr lang="en-US" sz="1800" dirty="0" err="1"/>
              <a:t>En</a:t>
            </a:r>
            <a:r>
              <a:rPr lang="en-US" sz="1800" dirty="0"/>
              <a:t> route</a:t>
            </a:r>
          </a:p>
        </p:txBody>
      </p:sp>
      <p:grpSp>
        <p:nvGrpSpPr>
          <p:cNvPr id="44" name="btfpRunningAgenda1Level311825"/>
          <p:cNvGrpSpPr/>
          <p:nvPr>
            <p:custDataLst>
              <p:tags r:id="rId1"/>
            </p:custDataLst>
          </p:nvPr>
        </p:nvGrpSpPr>
        <p:grpSpPr>
          <a:xfrm>
            <a:off x="1303511" y="1311507"/>
            <a:ext cx="1898406" cy="257442"/>
            <a:chOff x="0" y="1033329"/>
            <a:chExt cx="1898406" cy="257442"/>
          </a:xfrm>
        </p:grpSpPr>
        <p:sp>
          <p:nvSpPr>
            <p:cNvPr id="45" name="btfpRunningAgenda1LevelBarLeft311825"/>
            <p:cNvSpPr/>
            <p:nvPr/>
          </p:nvSpPr>
          <p:spPr bwMode="gray">
            <a:xfrm>
              <a:off x="0" y="1033329"/>
              <a:ext cx="1693825" cy="257442"/>
            </a:xfrm>
            <a:custGeom>
              <a:avLst/>
              <a:gdLst>
                <a:gd name="connsiteX0" fmla="*/ 921947 w 1738003"/>
                <a:gd name="connsiteY0" fmla="*/ 0 h 257442"/>
                <a:gd name="connsiteX1" fmla="*/ 1738003 w 1738003"/>
                <a:gd name="connsiteY1" fmla="*/ 0 h 257442"/>
                <a:gd name="connsiteX2" fmla="*/ 1683282 w 1738003"/>
                <a:gd name="connsiteY2" fmla="*/ 257442 h 257442"/>
                <a:gd name="connsiteX3" fmla="*/ 0 w 1738003"/>
                <a:gd name="connsiteY3" fmla="*/ 257442 h 257442"/>
                <a:gd name="connsiteX0" fmla="*/ 921947 w 1683282"/>
                <a:gd name="connsiteY0" fmla="*/ 0 h 257442"/>
                <a:gd name="connsiteX1" fmla="*/ 867227 w 1683282"/>
                <a:gd name="connsiteY1" fmla="*/ 257442 h 257442"/>
                <a:gd name="connsiteX2" fmla="*/ 1683282 w 1683282"/>
                <a:gd name="connsiteY2" fmla="*/ 257442 h 257442"/>
                <a:gd name="connsiteX3" fmla="*/ 0 w 1683282"/>
                <a:gd name="connsiteY3" fmla="*/ 257442 h 257442"/>
                <a:gd name="connsiteX0" fmla="*/ 921947 w 921947"/>
                <a:gd name="connsiteY0" fmla="*/ 0 h 257442"/>
                <a:gd name="connsiteX1" fmla="*/ 867227 w 921947"/>
                <a:gd name="connsiteY1" fmla="*/ 257442 h 257442"/>
                <a:gd name="connsiteX2" fmla="*/ 1 w 921947"/>
                <a:gd name="connsiteY2" fmla="*/ 257442 h 257442"/>
                <a:gd name="connsiteX3" fmla="*/ 0 w 921947"/>
                <a:gd name="connsiteY3" fmla="*/ 257442 h 257442"/>
                <a:gd name="connsiteX0" fmla="*/ 921946 w 921946"/>
                <a:gd name="connsiteY0" fmla="*/ 0 h 257442"/>
                <a:gd name="connsiteX1" fmla="*/ 867226 w 921946"/>
                <a:gd name="connsiteY1" fmla="*/ 257442 h 257442"/>
                <a:gd name="connsiteX2" fmla="*/ 0 w 921946"/>
                <a:gd name="connsiteY2" fmla="*/ 257442 h 257442"/>
                <a:gd name="connsiteX3" fmla="*/ 1 w 921946"/>
                <a:gd name="connsiteY3" fmla="*/ 0 h 257442"/>
                <a:gd name="connsiteX0" fmla="*/ 1210488 w 1210488"/>
                <a:gd name="connsiteY0" fmla="*/ 0 h 257442"/>
                <a:gd name="connsiteX1" fmla="*/ 867226 w 1210488"/>
                <a:gd name="connsiteY1" fmla="*/ 257442 h 257442"/>
                <a:gd name="connsiteX2" fmla="*/ 0 w 1210488"/>
                <a:gd name="connsiteY2" fmla="*/ 257442 h 257442"/>
                <a:gd name="connsiteX3" fmla="*/ 1 w 1210488"/>
                <a:gd name="connsiteY3" fmla="*/ 0 h 257442"/>
                <a:gd name="connsiteX0" fmla="*/ 1210488 w 1210488"/>
                <a:gd name="connsiteY0" fmla="*/ 0 h 257442"/>
                <a:gd name="connsiteX1" fmla="*/ 1155767 w 1210488"/>
                <a:gd name="connsiteY1" fmla="*/ 257442 h 257442"/>
                <a:gd name="connsiteX2" fmla="*/ 0 w 1210488"/>
                <a:gd name="connsiteY2" fmla="*/ 257442 h 257442"/>
                <a:gd name="connsiteX3" fmla="*/ 1 w 1210488"/>
                <a:gd name="connsiteY3" fmla="*/ 0 h 257442"/>
                <a:gd name="connsiteX0" fmla="*/ 1210488 w 1210488"/>
                <a:gd name="connsiteY0" fmla="*/ 0 h 257442"/>
                <a:gd name="connsiteX1" fmla="*/ 1155767 w 1210488"/>
                <a:gd name="connsiteY1" fmla="*/ 257442 h 257442"/>
                <a:gd name="connsiteX2" fmla="*/ 0 w 1210488"/>
                <a:gd name="connsiteY2" fmla="*/ 257442 h 257442"/>
                <a:gd name="connsiteX3" fmla="*/ 1 w 1210488"/>
                <a:gd name="connsiteY3" fmla="*/ 0 h 257442"/>
                <a:gd name="connsiteX0" fmla="*/ 1210488 w 1210488"/>
                <a:gd name="connsiteY0" fmla="*/ 0 h 257442"/>
                <a:gd name="connsiteX1" fmla="*/ 1155767 w 1210488"/>
                <a:gd name="connsiteY1" fmla="*/ 257442 h 257442"/>
                <a:gd name="connsiteX2" fmla="*/ 0 w 1210488"/>
                <a:gd name="connsiteY2" fmla="*/ 257442 h 257442"/>
                <a:gd name="connsiteX3" fmla="*/ 0 w 1210488"/>
                <a:gd name="connsiteY3" fmla="*/ 0 h 257442"/>
                <a:gd name="connsiteX0" fmla="*/ 1501465 w 1501465"/>
                <a:gd name="connsiteY0" fmla="*/ 0 h 257442"/>
                <a:gd name="connsiteX1" fmla="*/ 1155767 w 1501465"/>
                <a:gd name="connsiteY1" fmla="*/ 257442 h 257442"/>
                <a:gd name="connsiteX2" fmla="*/ 0 w 1501465"/>
                <a:gd name="connsiteY2" fmla="*/ 257442 h 257442"/>
                <a:gd name="connsiteX3" fmla="*/ 0 w 1501465"/>
                <a:gd name="connsiteY3" fmla="*/ 0 h 257442"/>
                <a:gd name="connsiteX0" fmla="*/ 1501465 w 1501465"/>
                <a:gd name="connsiteY0" fmla="*/ 0 h 257442"/>
                <a:gd name="connsiteX1" fmla="*/ 1446744 w 1501465"/>
                <a:gd name="connsiteY1" fmla="*/ 257442 h 257442"/>
                <a:gd name="connsiteX2" fmla="*/ 0 w 1501465"/>
                <a:gd name="connsiteY2" fmla="*/ 257442 h 257442"/>
                <a:gd name="connsiteX3" fmla="*/ 0 w 1501465"/>
                <a:gd name="connsiteY3" fmla="*/ 0 h 257442"/>
                <a:gd name="connsiteX0" fmla="*/ 1501465 w 1501465"/>
                <a:gd name="connsiteY0" fmla="*/ 0 h 257442"/>
                <a:gd name="connsiteX1" fmla="*/ 1446744 w 1501465"/>
                <a:gd name="connsiteY1" fmla="*/ 257442 h 257442"/>
                <a:gd name="connsiteX2" fmla="*/ 0 w 1501465"/>
                <a:gd name="connsiteY2" fmla="*/ 257442 h 257442"/>
                <a:gd name="connsiteX3" fmla="*/ 0 w 1501465"/>
                <a:gd name="connsiteY3" fmla="*/ 0 h 257442"/>
                <a:gd name="connsiteX0" fmla="*/ 1501465 w 1501465"/>
                <a:gd name="connsiteY0" fmla="*/ 0 h 257442"/>
                <a:gd name="connsiteX1" fmla="*/ 1446744 w 1501465"/>
                <a:gd name="connsiteY1" fmla="*/ 257442 h 257442"/>
                <a:gd name="connsiteX2" fmla="*/ 0 w 1501465"/>
                <a:gd name="connsiteY2" fmla="*/ 257442 h 257442"/>
                <a:gd name="connsiteX3" fmla="*/ 0 w 1501465"/>
                <a:gd name="connsiteY3" fmla="*/ 0 h 257442"/>
                <a:gd name="connsiteX0" fmla="*/ 1693825 w 1693825"/>
                <a:gd name="connsiteY0" fmla="*/ 0 h 257442"/>
                <a:gd name="connsiteX1" fmla="*/ 1446744 w 1693825"/>
                <a:gd name="connsiteY1" fmla="*/ 257442 h 257442"/>
                <a:gd name="connsiteX2" fmla="*/ 0 w 1693825"/>
                <a:gd name="connsiteY2" fmla="*/ 257442 h 257442"/>
                <a:gd name="connsiteX3" fmla="*/ 0 w 1693825"/>
                <a:gd name="connsiteY3" fmla="*/ 0 h 257442"/>
                <a:gd name="connsiteX0" fmla="*/ 1693825 w 1693825"/>
                <a:gd name="connsiteY0" fmla="*/ 0 h 257442"/>
                <a:gd name="connsiteX1" fmla="*/ 1639104 w 1693825"/>
                <a:gd name="connsiteY1" fmla="*/ 257442 h 257442"/>
                <a:gd name="connsiteX2" fmla="*/ 0 w 1693825"/>
                <a:gd name="connsiteY2" fmla="*/ 257442 h 257442"/>
                <a:gd name="connsiteX3" fmla="*/ 0 w 1693825"/>
                <a:gd name="connsiteY3" fmla="*/ 0 h 257442"/>
                <a:gd name="connsiteX0" fmla="*/ 1693825 w 1693825"/>
                <a:gd name="connsiteY0" fmla="*/ 0 h 257442"/>
                <a:gd name="connsiteX1" fmla="*/ 1639104 w 1693825"/>
                <a:gd name="connsiteY1" fmla="*/ 257442 h 257442"/>
                <a:gd name="connsiteX2" fmla="*/ 0 w 1693825"/>
                <a:gd name="connsiteY2" fmla="*/ 257442 h 257442"/>
                <a:gd name="connsiteX3" fmla="*/ 0 w 1693825"/>
                <a:gd name="connsiteY3" fmla="*/ 0 h 257442"/>
                <a:gd name="connsiteX0" fmla="*/ 1693825 w 1693825"/>
                <a:gd name="connsiteY0" fmla="*/ 0 h 257442"/>
                <a:gd name="connsiteX1" fmla="*/ 1639104 w 1693825"/>
                <a:gd name="connsiteY1" fmla="*/ 257442 h 257442"/>
                <a:gd name="connsiteX2" fmla="*/ 0 w 1693825"/>
                <a:gd name="connsiteY2" fmla="*/ 257442 h 257442"/>
                <a:gd name="connsiteX3" fmla="*/ 0 w 1693825"/>
                <a:gd name="connsiteY3" fmla="*/ 0 h 257442"/>
              </a:gdLst>
              <a:ahLst/>
              <a:cxnLst>
                <a:cxn ang="0">
                  <a:pos x="connsiteX0" y="connsiteY0"/>
                </a:cxn>
                <a:cxn ang="0">
                  <a:pos x="connsiteX1" y="connsiteY1"/>
                </a:cxn>
                <a:cxn ang="0">
                  <a:pos x="connsiteX2" y="connsiteY2"/>
                </a:cxn>
                <a:cxn ang="0">
                  <a:pos x="connsiteX3" y="connsiteY3"/>
                </a:cxn>
              </a:cxnLst>
              <a:rect l="l" t="t" r="r" b="b"/>
              <a:pathLst>
                <a:path w="1693825" h="257442">
                  <a:moveTo>
                    <a:pt x="1693825" y="0"/>
                  </a:moveTo>
                  <a:lnTo>
                    <a:pt x="1639104" y="257442"/>
                  </a:lnTo>
                  <a:lnTo>
                    <a:pt x="0" y="257442"/>
                  </a:lnTo>
                  <a:lnTo>
                    <a:pt x="0" y="0"/>
                  </a:lnTo>
                  <a:close/>
                </a:path>
              </a:pathLst>
            </a:custGeom>
            <a:solidFill>
              <a:srgbClr val="5C5C5C"/>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endParaRPr lang="en-GB" sz="1600" dirty="0" err="1">
                <a:solidFill>
                  <a:prstClr val="black"/>
                </a:solidFill>
              </a:endParaRPr>
            </a:p>
          </p:txBody>
        </p:sp>
        <p:sp>
          <p:nvSpPr>
            <p:cNvPr id="46" name="btfpRunningAgenda1LevelTextLeft311825"/>
            <p:cNvSpPr txBox="1"/>
            <p:nvPr/>
          </p:nvSpPr>
          <p:spPr bwMode="gray">
            <a:xfrm>
              <a:off x="0" y="1033329"/>
              <a:ext cx="1898406" cy="257442"/>
            </a:xfrm>
            <a:prstGeom prst="rect">
              <a:avLst/>
            </a:prstGeom>
            <a:noFill/>
          </p:spPr>
          <p:txBody>
            <a:bodyPr vert="horz" wrap="none" lIns="360363" tIns="36036" rIns="360363" bIns="36036" rtlCol="0" anchor="t">
              <a:spAutoFit/>
            </a:bodyPr>
            <a:lstStyle/>
            <a:p>
              <a:pPr>
                <a:spcBef>
                  <a:spcPts val="0"/>
                </a:spcBef>
              </a:pPr>
              <a:r>
                <a:rPr lang="en-GB" sz="1200" b="1" cap="all" spc="450" dirty="0">
                  <a:solidFill>
                    <a:srgbClr val="FFFFFF"/>
                  </a:solidFill>
                </a:rPr>
                <a:t>customs</a:t>
              </a:r>
            </a:p>
          </p:txBody>
        </p:sp>
      </p:grpSp>
      <p:sp>
        <p:nvSpPr>
          <p:cNvPr id="47" name="Rectangle 46"/>
          <p:cNvSpPr/>
          <p:nvPr/>
        </p:nvSpPr>
        <p:spPr bwMode="gray">
          <a:xfrm>
            <a:off x="1725625" y="3357187"/>
            <a:ext cx="1060262" cy="1144329"/>
          </a:xfrm>
          <a:prstGeom prst="rect">
            <a:avLst/>
          </a:prstGeom>
          <a:solidFill>
            <a:schemeClr val="tx2"/>
          </a:solidFill>
          <a:ln w="19050" cap="flat" cmpd="sng" algn="ctr">
            <a:solidFill>
              <a:srgbClr val="46647B"/>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spcBef>
                <a:spcPts val="0"/>
              </a:spcBef>
            </a:pPr>
            <a:r>
              <a:rPr lang="en-GB" sz="1400" b="1" dirty="0">
                <a:solidFill>
                  <a:srgbClr val="46647B"/>
                </a:solidFill>
              </a:rPr>
              <a:t>Pre-lodge </a:t>
            </a:r>
            <a:r>
              <a:rPr lang="en-GB" sz="1400" dirty="0">
                <a:solidFill>
                  <a:srgbClr val="46647B"/>
                </a:solidFill>
              </a:rPr>
              <a:t>import</a:t>
            </a:r>
            <a:r>
              <a:rPr lang="en-GB" sz="1400" b="1" dirty="0">
                <a:solidFill>
                  <a:srgbClr val="46647B"/>
                </a:solidFill>
              </a:rPr>
              <a:t> </a:t>
            </a:r>
            <a:r>
              <a:rPr lang="en-GB" sz="1400" dirty="0">
                <a:solidFill>
                  <a:srgbClr val="46647B"/>
                </a:solidFill>
              </a:rPr>
              <a:t>declaration</a:t>
            </a:r>
            <a:r>
              <a:rPr lang="en-GB" sz="1400" b="1" dirty="0">
                <a:solidFill>
                  <a:srgbClr val="46647B"/>
                </a:solidFill>
              </a:rPr>
              <a:t> </a:t>
            </a:r>
            <a:r>
              <a:rPr lang="en-GB" sz="1400" dirty="0">
                <a:solidFill>
                  <a:srgbClr val="46647B"/>
                </a:solidFill>
              </a:rPr>
              <a:t>to UK Government</a:t>
            </a:r>
          </a:p>
        </p:txBody>
      </p:sp>
      <p:sp>
        <p:nvSpPr>
          <p:cNvPr id="49" name="Rectangle 48"/>
          <p:cNvSpPr/>
          <p:nvPr/>
        </p:nvSpPr>
        <p:spPr bwMode="gray">
          <a:xfrm>
            <a:off x="1749246" y="2423863"/>
            <a:ext cx="1013020" cy="497998"/>
          </a:xfrm>
          <a:prstGeom prst="rect">
            <a:avLst/>
          </a:prstGeom>
          <a:solidFill>
            <a:schemeClr val="tx2"/>
          </a:solidFill>
          <a:ln w="19050" cap="flat" cmpd="sng" algn="ctr">
            <a:solidFill>
              <a:srgbClr val="46647B"/>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lgn="ctr"/>
            <a:r>
              <a:rPr lang="en-GB" sz="1400" b="1" dirty="0">
                <a:solidFill>
                  <a:srgbClr val="46647B"/>
                </a:solidFill>
              </a:rPr>
              <a:t>Register for EORI</a:t>
            </a:r>
          </a:p>
        </p:txBody>
      </p:sp>
      <p:sp>
        <p:nvSpPr>
          <p:cNvPr id="50" name="Rectangle 49"/>
          <p:cNvSpPr/>
          <p:nvPr/>
        </p:nvSpPr>
        <p:spPr bwMode="gray">
          <a:xfrm>
            <a:off x="5510421" y="5482528"/>
            <a:ext cx="1627221" cy="497998"/>
          </a:xfrm>
          <a:prstGeom prst="rect">
            <a:avLst/>
          </a:prstGeom>
          <a:solidFill>
            <a:schemeClr val="tx2"/>
          </a:solidFill>
          <a:ln w="19050" cap="flat" cmpd="sng" algn="ctr">
            <a:solidFill>
              <a:srgbClr val="46647B"/>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lgn="ctr"/>
            <a:r>
              <a:rPr lang="en-GB" sz="1400" b="1" dirty="0">
                <a:solidFill>
                  <a:srgbClr val="46647B"/>
                </a:solidFill>
              </a:rPr>
              <a:t>Duties</a:t>
            </a:r>
            <a:r>
              <a:rPr lang="en-GB" sz="1400" dirty="0">
                <a:solidFill>
                  <a:srgbClr val="46647B"/>
                </a:solidFill>
              </a:rPr>
              <a:t> paid or deferred</a:t>
            </a:r>
          </a:p>
        </p:txBody>
      </p:sp>
      <p:sp>
        <p:nvSpPr>
          <p:cNvPr id="55" name="Rectangle 54"/>
          <p:cNvSpPr/>
          <p:nvPr/>
        </p:nvSpPr>
        <p:spPr bwMode="gray">
          <a:xfrm>
            <a:off x="4930099" y="3572628"/>
            <a:ext cx="1718800" cy="713442"/>
          </a:xfrm>
          <a:prstGeom prst="rect">
            <a:avLst/>
          </a:prstGeom>
          <a:solidFill>
            <a:schemeClr val="tx2"/>
          </a:solidFill>
          <a:ln w="19050" cap="flat" cmpd="sng" algn="ctr">
            <a:solidFill>
              <a:srgbClr val="46647B"/>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lgn="ctr"/>
            <a:r>
              <a:rPr lang="en-GB" sz="1400" dirty="0">
                <a:solidFill>
                  <a:srgbClr val="46647B"/>
                </a:solidFill>
              </a:rPr>
              <a:t>Update status of customs to show  </a:t>
            </a:r>
            <a:r>
              <a:rPr lang="en-GB" sz="1400" b="1" dirty="0">
                <a:solidFill>
                  <a:srgbClr val="46647B"/>
                </a:solidFill>
              </a:rPr>
              <a:t>goods arrived </a:t>
            </a:r>
            <a:r>
              <a:rPr lang="en-GB" sz="1400" dirty="0">
                <a:solidFill>
                  <a:srgbClr val="46647B"/>
                </a:solidFill>
              </a:rPr>
              <a:t>in UK</a:t>
            </a:r>
          </a:p>
        </p:txBody>
      </p:sp>
      <p:sp>
        <p:nvSpPr>
          <p:cNvPr id="56" name="Rectangle 55"/>
          <p:cNvSpPr/>
          <p:nvPr/>
        </p:nvSpPr>
        <p:spPr bwMode="gray">
          <a:xfrm>
            <a:off x="9013870" y="2290684"/>
            <a:ext cx="1012546" cy="1175107"/>
          </a:xfrm>
          <a:prstGeom prst="rect">
            <a:avLst/>
          </a:prstGeom>
          <a:solidFill>
            <a:srgbClr val="507867"/>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lgn="ctr"/>
            <a:r>
              <a:rPr lang="en-GB" b="1" dirty="0">
                <a:solidFill>
                  <a:srgbClr val="FFFFFF"/>
                </a:solidFill>
              </a:rPr>
              <a:t>Goods free to leave</a:t>
            </a:r>
            <a:endParaRPr lang="en-GB" dirty="0">
              <a:solidFill>
                <a:srgbClr val="FFFFFF"/>
              </a:solidFill>
            </a:endParaRPr>
          </a:p>
        </p:txBody>
      </p:sp>
      <p:cxnSp>
        <p:nvCxnSpPr>
          <p:cNvPr id="63" name="Straight Arrow Connector 62"/>
          <p:cNvCxnSpPr>
            <a:stCxn id="49" idx="2"/>
            <a:endCxn id="47" idx="0"/>
          </p:cNvCxnSpPr>
          <p:nvPr/>
        </p:nvCxnSpPr>
        <p:spPr>
          <a:xfrm>
            <a:off x="2255756" y="2921862"/>
            <a:ext cx="0" cy="43532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73" name="Picture 72"/>
          <p:cNvPicPr>
            <a:picLocks noChangeAspect="1"/>
          </p:cNvPicPr>
          <p:nvPr/>
        </p:nvPicPr>
        <p:blipFill>
          <a:blip r:embed="rId4"/>
          <a:stretch>
            <a:fillRect/>
          </a:stretch>
        </p:blipFill>
        <p:spPr>
          <a:xfrm>
            <a:off x="2512117" y="2838030"/>
            <a:ext cx="432000" cy="432000"/>
          </a:xfrm>
          <a:prstGeom prst="rect">
            <a:avLst/>
          </a:prstGeom>
        </p:spPr>
      </p:pic>
      <p:cxnSp>
        <p:nvCxnSpPr>
          <p:cNvPr id="74" name="Straight Arrow Connector 29"/>
          <p:cNvCxnSpPr>
            <a:endCxn id="50" idx="1"/>
          </p:cNvCxnSpPr>
          <p:nvPr/>
        </p:nvCxnSpPr>
        <p:spPr>
          <a:xfrm rot="16200000" flipH="1">
            <a:off x="4616764" y="4837870"/>
            <a:ext cx="1445455" cy="341859"/>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75" name="Picture 74"/>
          <p:cNvPicPr>
            <a:picLocks noChangeAspect="1"/>
          </p:cNvPicPr>
          <p:nvPr/>
        </p:nvPicPr>
        <p:blipFill>
          <a:blip r:embed="rId4"/>
          <a:stretch>
            <a:fillRect/>
          </a:stretch>
        </p:blipFill>
        <p:spPr>
          <a:xfrm>
            <a:off x="2581159" y="4379467"/>
            <a:ext cx="432000" cy="432000"/>
          </a:xfrm>
          <a:prstGeom prst="rect">
            <a:avLst/>
          </a:prstGeom>
        </p:spPr>
      </p:pic>
      <p:pic>
        <p:nvPicPr>
          <p:cNvPr id="78" name="Picture 77"/>
          <p:cNvPicPr>
            <a:picLocks noChangeAspect="1"/>
          </p:cNvPicPr>
          <p:nvPr/>
        </p:nvPicPr>
        <p:blipFill>
          <a:blip r:embed="rId4"/>
          <a:stretch>
            <a:fillRect/>
          </a:stretch>
        </p:blipFill>
        <p:spPr>
          <a:xfrm>
            <a:off x="6466947" y="4147231"/>
            <a:ext cx="432000" cy="432000"/>
          </a:xfrm>
          <a:prstGeom prst="rect">
            <a:avLst/>
          </a:prstGeom>
        </p:spPr>
      </p:pic>
      <p:cxnSp>
        <p:nvCxnSpPr>
          <p:cNvPr id="79" name="Straight Arrow Connector 78"/>
          <p:cNvCxnSpPr>
            <a:stCxn id="55" idx="3"/>
            <a:endCxn id="121" idx="1"/>
          </p:cNvCxnSpPr>
          <p:nvPr/>
        </p:nvCxnSpPr>
        <p:spPr>
          <a:xfrm>
            <a:off x="6648900" y="3929349"/>
            <a:ext cx="620789" cy="4300"/>
          </a:xfrm>
          <a:prstGeom prst="straightConnector1">
            <a:avLst/>
          </a:prstGeom>
          <a:ln w="1270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pic>
        <p:nvPicPr>
          <p:cNvPr id="82" name="Picture 81"/>
          <p:cNvPicPr>
            <a:picLocks noChangeAspect="1"/>
          </p:cNvPicPr>
          <p:nvPr/>
        </p:nvPicPr>
        <p:blipFill>
          <a:blip r:embed="rId4"/>
          <a:stretch>
            <a:fillRect/>
          </a:stretch>
        </p:blipFill>
        <p:spPr>
          <a:xfrm>
            <a:off x="6891927" y="5782071"/>
            <a:ext cx="432000" cy="432000"/>
          </a:xfrm>
          <a:prstGeom prst="rect">
            <a:avLst/>
          </a:prstGeom>
        </p:spPr>
      </p:pic>
      <p:sp>
        <p:nvSpPr>
          <p:cNvPr id="84" name="Line 12"/>
          <p:cNvSpPr>
            <a:spLocks noChangeShapeType="1"/>
          </p:cNvSpPr>
          <p:nvPr/>
        </p:nvSpPr>
        <p:spPr bwMode="auto">
          <a:xfrm>
            <a:off x="6898706" y="2120905"/>
            <a:ext cx="3149561" cy="0"/>
          </a:xfrm>
          <a:prstGeom prst="line">
            <a:avLst/>
          </a:prstGeom>
          <a:noFill/>
          <a:ln w="76200" cap="flat" cmpd="sng" algn="ctr">
            <a:solidFill>
              <a:srgbClr val="7891AA"/>
            </a:solidFill>
            <a:prstDash val="solid"/>
            <a:miter lim="800000"/>
            <a:headEnd type="none" w="med" len="med"/>
            <a:tailEnd type="non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5" name="Rectangle 84"/>
          <p:cNvSpPr/>
          <p:nvPr/>
        </p:nvSpPr>
        <p:spPr>
          <a:xfrm>
            <a:off x="6898705" y="1697271"/>
            <a:ext cx="1518364" cy="369332"/>
          </a:xfrm>
          <a:prstGeom prst="rect">
            <a:avLst/>
          </a:prstGeom>
        </p:spPr>
        <p:txBody>
          <a:bodyPr wrap="none">
            <a:spAutoFit/>
          </a:bodyPr>
          <a:lstStyle/>
          <a:p>
            <a:pPr>
              <a:spcBef>
                <a:spcPts val="0"/>
              </a:spcBef>
            </a:pPr>
            <a:r>
              <a:rPr lang="en-US" sz="1800" dirty="0"/>
              <a:t>At UK border</a:t>
            </a:r>
          </a:p>
        </p:txBody>
      </p:sp>
      <p:sp>
        <p:nvSpPr>
          <p:cNvPr id="51" name="btfpCallout296210"/>
          <p:cNvSpPr/>
          <p:nvPr/>
        </p:nvSpPr>
        <p:spPr bwMode="gray">
          <a:xfrm>
            <a:off x="1951212" y="5437379"/>
            <a:ext cx="3078639" cy="945773"/>
          </a:xfrm>
          <a:prstGeom prst="wedgeRectCallout">
            <a:avLst>
              <a:gd name="adj1" fmla="val 68311"/>
              <a:gd name="adj2" fmla="val 2512"/>
            </a:avLst>
          </a:prstGeom>
          <a:solidFill>
            <a:srgbClr val="FFFFFF"/>
          </a:solidFill>
          <a:ln w="38100">
            <a:solidFill>
              <a:srgbClr val="166BB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73" tIns="72073" rIns="72073" bIns="72073" numCol="1" spcCol="0" rtlCol="0" fromWordArt="0" anchor="ctr" anchorCtr="0" forceAA="0" compatLnSpc="1">
            <a:prstTxWarp prst="textNoShape">
              <a:avLst/>
            </a:prstTxWarp>
            <a:spAutoFit/>
          </a:bodyPr>
          <a:lstStyle/>
          <a:p>
            <a:pPr>
              <a:spcBef>
                <a:spcPts val="600"/>
              </a:spcBef>
            </a:pPr>
            <a:r>
              <a:rPr lang="en-GB" sz="1400" dirty="0">
                <a:solidFill>
                  <a:srgbClr val="166BB8"/>
                </a:solidFill>
              </a:rPr>
              <a:t>Businesses can defer payment if: </a:t>
            </a:r>
          </a:p>
          <a:p>
            <a:pPr>
              <a:spcBef>
                <a:spcPts val="600"/>
              </a:spcBef>
            </a:pPr>
            <a:r>
              <a:rPr lang="en-GB" sz="1400" dirty="0">
                <a:solidFill>
                  <a:srgbClr val="166BB8"/>
                </a:solidFill>
              </a:rPr>
              <a:t>Paying customs in </a:t>
            </a:r>
            <a:r>
              <a:rPr lang="en-GB" sz="1400" b="1" dirty="0">
                <a:solidFill>
                  <a:srgbClr val="166BB8"/>
                </a:solidFill>
              </a:rPr>
              <a:t>monthly payments</a:t>
            </a:r>
          </a:p>
          <a:p>
            <a:pPr>
              <a:spcBef>
                <a:spcPts val="600"/>
              </a:spcBef>
            </a:pPr>
            <a:r>
              <a:rPr lang="en-GB" sz="1400" dirty="0">
                <a:solidFill>
                  <a:srgbClr val="166BB8"/>
                </a:solidFill>
              </a:rPr>
              <a:t>Using </a:t>
            </a:r>
            <a:r>
              <a:rPr lang="en-GB" sz="1400" b="1" dirty="0">
                <a:solidFill>
                  <a:srgbClr val="166BB8"/>
                </a:solidFill>
              </a:rPr>
              <a:t>special relief schemes</a:t>
            </a:r>
            <a:endParaRPr lang="en-GB" sz="1400" dirty="0">
              <a:solidFill>
                <a:srgbClr val="166BB8"/>
              </a:solidFill>
            </a:endParaRPr>
          </a:p>
        </p:txBody>
      </p:sp>
      <p:sp>
        <p:nvSpPr>
          <p:cNvPr id="121" name="Rectangle 120"/>
          <p:cNvSpPr/>
          <p:nvPr/>
        </p:nvSpPr>
        <p:spPr bwMode="gray">
          <a:xfrm>
            <a:off x="7269688" y="3576928"/>
            <a:ext cx="1614502" cy="713442"/>
          </a:xfrm>
          <a:prstGeom prst="rect">
            <a:avLst/>
          </a:prstGeom>
          <a:solidFill>
            <a:schemeClr val="tx2"/>
          </a:solidFill>
          <a:ln w="19050" cap="flat" cmpd="sng" algn="ctr">
            <a:solidFill>
              <a:srgbClr val="46647B"/>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lgn="ctr"/>
            <a:r>
              <a:rPr lang="en-GB" sz="1400" dirty="0">
                <a:solidFill>
                  <a:srgbClr val="46647B"/>
                </a:solidFill>
              </a:rPr>
              <a:t>Risk-based checks, no change from current approach</a:t>
            </a:r>
          </a:p>
        </p:txBody>
      </p:sp>
      <p:pic>
        <p:nvPicPr>
          <p:cNvPr id="122" name="Picture 121"/>
          <p:cNvPicPr>
            <a:picLocks noChangeAspect="1"/>
          </p:cNvPicPr>
          <p:nvPr/>
        </p:nvPicPr>
        <p:blipFill>
          <a:blip r:embed="rId5"/>
          <a:stretch>
            <a:fillRect/>
          </a:stretch>
        </p:blipFill>
        <p:spPr>
          <a:xfrm>
            <a:off x="8670005" y="4147231"/>
            <a:ext cx="428370" cy="432000"/>
          </a:xfrm>
          <a:prstGeom prst="rect">
            <a:avLst/>
          </a:prstGeom>
        </p:spPr>
      </p:pic>
      <p:cxnSp>
        <p:nvCxnSpPr>
          <p:cNvPr id="151" name="Straight Arrow Connector 29"/>
          <p:cNvCxnSpPr>
            <a:stCxn id="121" idx="3"/>
            <a:endCxn id="227" idx="0"/>
          </p:cNvCxnSpPr>
          <p:nvPr/>
        </p:nvCxnSpPr>
        <p:spPr>
          <a:xfrm>
            <a:off x="8884191" y="3933650"/>
            <a:ext cx="635953" cy="833245"/>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4" name="Straight Arrow Connector 29"/>
          <p:cNvCxnSpPr>
            <a:stCxn id="121" idx="3"/>
            <a:endCxn id="56" idx="2"/>
          </p:cNvCxnSpPr>
          <p:nvPr/>
        </p:nvCxnSpPr>
        <p:spPr>
          <a:xfrm flipV="1">
            <a:off x="8884190" y="3465791"/>
            <a:ext cx="635953" cy="46785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87" name="Picture 186"/>
          <p:cNvPicPr>
            <a:picLocks noChangeAspect="1"/>
          </p:cNvPicPr>
          <p:nvPr/>
        </p:nvPicPr>
        <p:blipFill>
          <a:blip r:embed="rId6"/>
          <a:stretch>
            <a:fillRect/>
          </a:stretch>
        </p:blipFill>
        <p:spPr>
          <a:xfrm>
            <a:off x="4352474" y="4391067"/>
            <a:ext cx="435662" cy="432000"/>
          </a:xfrm>
          <a:prstGeom prst="rect">
            <a:avLst/>
          </a:prstGeom>
        </p:spPr>
      </p:pic>
      <p:grpSp>
        <p:nvGrpSpPr>
          <p:cNvPr id="223" name="Group 222"/>
          <p:cNvGrpSpPr/>
          <p:nvPr/>
        </p:nvGrpSpPr>
        <p:grpSpPr>
          <a:xfrm>
            <a:off x="8544272" y="6002282"/>
            <a:ext cx="3158616" cy="526777"/>
            <a:chOff x="5834130" y="6202306"/>
            <a:chExt cx="3158616" cy="526777"/>
          </a:xfrm>
        </p:grpSpPr>
        <p:sp>
          <p:nvSpPr>
            <p:cNvPr id="213" name="Rectangle 212"/>
            <p:cNvSpPr/>
            <p:nvPr/>
          </p:nvSpPr>
          <p:spPr bwMode="gray">
            <a:xfrm>
              <a:off x="5834130" y="6324372"/>
              <a:ext cx="3010270" cy="404711"/>
            </a:xfrm>
            <a:prstGeom prst="rect">
              <a:avLst/>
            </a:prstGeom>
            <a:solidFill>
              <a:schemeClr val="tx2"/>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t" anchorCtr="0" forceAA="0" compatLnSpc="1">
              <a:prstTxWarp prst="textNoShape">
                <a:avLst/>
              </a:prstTxWarp>
              <a:noAutofit/>
            </a:bodyPr>
            <a:lstStyle/>
            <a:p>
              <a:r>
                <a:rPr lang="en-GB" sz="900" dirty="0">
                  <a:solidFill>
                    <a:prstClr val="black"/>
                  </a:solidFill>
                </a:rPr>
                <a:t> </a:t>
              </a:r>
              <a:br>
                <a:rPr lang="en-GB" sz="900" dirty="0">
                  <a:solidFill>
                    <a:prstClr val="black"/>
                  </a:solidFill>
                </a:rPr>
              </a:br>
              <a:endParaRPr lang="en-GB" sz="900" dirty="0">
                <a:solidFill>
                  <a:prstClr val="black"/>
                </a:solidFill>
              </a:endParaRPr>
            </a:p>
          </p:txBody>
        </p:sp>
        <p:sp>
          <p:nvSpPr>
            <p:cNvPr id="214" name="TextBox 213"/>
            <p:cNvSpPr txBox="1"/>
            <p:nvPr/>
          </p:nvSpPr>
          <p:spPr>
            <a:xfrm>
              <a:off x="6199869" y="6411311"/>
              <a:ext cx="753548" cy="230832"/>
            </a:xfrm>
            <a:prstGeom prst="rect">
              <a:avLst/>
            </a:prstGeom>
            <a:noFill/>
          </p:spPr>
          <p:txBody>
            <a:bodyPr wrap="square" rtlCol="0">
              <a:spAutoFit/>
            </a:bodyPr>
            <a:lstStyle/>
            <a:p>
              <a:r>
                <a:rPr lang="en-GB" sz="900" dirty="0"/>
                <a:t>Business</a:t>
              </a:r>
            </a:p>
          </p:txBody>
        </p:sp>
        <p:sp>
          <p:nvSpPr>
            <p:cNvPr id="215" name="TextBox 214"/>
            <p:cNvSpPr txBox="1"/>
            <p:nvPr/>
          </p:nvSpPr>
          <p:spPr>
            <a:xfrm>
              <a:off x="7212074" y="6411311"/>
              <a:ext cx="550151" cy="230832"/>
            </a:xfrm>
            <a:prstGeom prst="rect">
              <a:avLst/>
            </a:prstGeom>
            <a:noFill/>
          </p:spPr>
          <p:txBody>
            <a:bodyPr wrap="none" rtlCol="0">
              <a:spAutoFit/>
            </a:bodyPr>
            <a:lstStyle/>
            <a:p>
              <a:r>
                <a:rPr lang="en-GB" sz="900" dirty="0"/>
                <a:t>Haulier</a:t>
              </a:r>
            </a:p>
          </p:txBody>
        </p:sp>
        <p:sp>
          <p:nvSpPr>
            <p:cNvPr id="221" name="TextBox 220"/>
            <p:cNvSpPr txBox="1"/>
            <p:nvPr/>
          </p:nvSpPr>
          <p:spPr>
            <a:xfrm>
              <a:off x="7908441" y="6411311"/>
              <a:ext cx="1084305" cy="230832"/>
            </a:xfrm>
            <a:prstGeom prst="rect">
              <a:avLst/>
            </a:prstGeom>
            <a:noFill/>
          </p:spPr>
          <p:txBody>
            <a:bodyPr wrap="square" rtlCol="0">
              <a:spAutoFit/>
            </a:bodyPr>
            <a:lstStyle/>
            <a:p>
              <a:pPr algn="ctr"/>
              <a:r>
                <a:rPr lang="en-GB" sz="900" dirty="0"/>
                <a:t>UK Government</a:t>
              </a:r>
            </a:p>
          </p:txBody>
        </p:sp>
        <p:pic>
          <p:nvPicPr>
            <p:cNvPr id="222" name="Picture 221"/>
            <p:cNvPicPr>
              <a:picLocks noChangeAspect="1"/>
            </p:cNvPicPr>
            <p:nvPr/>
          </p:nvPicPr>
          <p:blipFill>
            <a:blip r:embed="rId5"/>
            <a:stretch>
              <a:fillRect/>
            </a:stretch>
          </p:blipFill>
          <p:spPr>
            <a:xfrm>
              <a:off x="7703754" y="6360573"/>
              <a:ext cx="329515" cy="332308"/>
            </a:xfrm>
            <a:prstGeom prst="rect">
              <a:avLst/>
            </a:prstGeom>
          </p:spPr>
        </p:pic>
        <p:sp>
          <p:nvSpPr>
            <p:cNvPr id="216" name="Rectangle 215"/>
            <p:cNvSpPr/>
            <p:nvPr/>
          </p:nvSpPr>
          <p:spPr bwMode="gray">
            <a:xfrm>
              <a:off x="5911151" y="6202306"/>
              <a:ext cx="1258823" cy="164508"/>
            </a:xfrm>
            <a:prstGeom prst="rect">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t" anchorCtr="0" forceAA="0" compatLnSpc="1">
              <a:prstTxWarp prst="textNoShape">
                <a:avLst/>
              </a:prstTxWarp>
              <a:noAutofit/>
            </a:bodyPr>
            <a:lstStyle/>
            <a:p>
              <a:pPr algn="ctr"/>
              <a:r>
                <a:rPr lang="en-GB" sz="900" b="1" dirty="0">
                  <a:solidFill>
                    <a:prstClr val="black"/>
                  </a:solidFill>
                </a:rPr>
                <a:t>Key: </a:t>
              </a:r>
              <a:r>
                <a:rPr lang="en-GB" sz="900" dirty="0">
                  <a:solidFill>
                    <a:prstClr val="black"/>
                  </a:solidFill>
                </a:rPr>
                <a:t>Responsible parties</a:t>
              </a:r>
            </a:p>
          </p:txBody>
        </p:sp>
        <p:pic>
          <p:nvPicPr>
            <p:cNvPr id="220" name="Picture 219"/>
            <p:cNvPicPr>
              <a:picLocks noChangeAspect="1"/>
            </p:cNvPicPr>
            <p:nvPr/>
          </p:nvPicPr>
          <p:blipFill>
            <a:blip r:embed="rId4"/>
            <a:stretch>
              <a:fillRect/>
            </a:stretch>
          </p:blipFill>
          <p:spPr>
            <a:xfrm>
              <a:off x="5922461" y="6361970"/>
              <a:ext cx="329514" cy="329514"/>
            </a:xfrm>
            <a:prstGeom prst="rect">
              <a:avLst/>
            </a:prstGeom>
          </p:spPr>
        </p:pic>
        <p:pic>
          <p:nvPicPr>
            <p:cNvPr id="200" name="Picture 199"/>
            <p:cNvPicPr>
              <a:picLocks noChangeAspect="1"/>
            </p:cNvPicPr>
            <p:nvPr/>
          </p:nvPicPr>
          <p:blipFill>
            <a:blip r:embed="rId6"/>
            <a:stretch>
              <a:fillRect/>
            </a:stretch>
          </p:blipFill>
          <p:spPr>
            <a:xfrm>
              <a:off x="6875431" y="6361970"/>
              <a:ext cx="360000" cy="356974"/>
            </a:xfrm>
            <a:prstGeom prst="rect">
              <a:avLst/>
            </a:prstGeom>
          </p:spPr>
        </p:pic>
      </p:grpSp>
      <p:cxnSp>
        <p:nvCxnSpPr>
          <p:cNvPr id="9" name="Elbow Connector 8"/>
          <p:cNvCxnSpPr>
            <a:stCxn id="55" idx="3"/>
            <a:endCxn id="56" idx="1"/>
          </p:cNvCxnSpPr>
          <p:nvPr/>
        </p:nvCxnSpPr>
        <p:spPr bwMode="gray">
          <a:xfrm flipV="1">
            <a:off x="6648899" y="2878238"/>
            <a:ext cx="2364971" cy="1051111"/>
          </a:xfrm>
          <a:prstGeom prst="bentConnector3">
            <a:avLst>
              <a:gd name="adj1" fmla="val 13689"/>
            </a:avLst>
          </a:prstGeom>
          <a:ln w="9525" cap="flat">
            <a:solidFill>
              <a:schemeClr val="tx1"/>
            </a:solidFill>
            <a:miter lim="8000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0577110"/>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
                                        </p:tgtEl>
                                        <p:attrNameLst>
                                          <p:attrName>style.visibility</p:attrName>
                                        </p:attrNameLst>
                                      </p:cBhvr>
                                      <p:to>
                                        <p:strVal val="visible"/>
                                      </p:to>
                                    </p:set>
                                    <p:animEffect transition="in" filter="fade">
                                      <p:cBhvr>
                                        <p:cTn id="7" dur="2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1" name="Straight Arrow Connector 29"/>
          <p:cNvCxnSpPr>
            <a:stCxn id="65" idx="3"/>
            <a:endCxn id="121" idx="1"/>
          </p:cNvCxnSpPr>
          <p:nvPr/>
        </p:nvCxnSpPr>
        <p:spPr>
          <a:xfrm flipV="1">
            <a:off x="6180479" y="4240238"/>
            <a:ext cx="267399" cy="794640"/>
          </a:xfrm>
          <a:prstGeom prst="bentConnector3">
            <a:avLst>
              <a:gd name="adj1" fmla="val 46648"/>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Line 11"/>
          <p:cNvSpPr>
            <a:spLocks noChangeShapeType="1"/>
          </p:cNvSpPr>
          <p:nvPr/>
        </p:nvSpPr>
        <p:spPr bwMode="auto">
          <a:xfrm>
            <a:off x="1402696" y="2206742"/>
            <a:ext cx="3001742" cy="23658"/>
          </a:xfrm>
          <a:prstGeom prst="line">
            <a:avLst/>
          </a:prstGeom>
          <a:noFill/>
          <a:ln w="76200" cap="flat" cmpd="sng" algn="ctr">
            <a:solidFill>
              <a:srgbClr val="624F34"/>
            </a:solidFill>
            <a:prstDash val="solid"/>
            <a:miter lim="800000"/>
            <a:headEnd type="none" w="med" len="med"/>
            <a:tailEnd type="non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 name="Title 1"/>
          <p:cNvSpPr>
            <a:spLocks noGrp="1"/>
          </p:cNvSpPr>
          <p:nvPr>
            <p:ph type="title" idx="4294967295"/>
          </p:nvPr>
        </p:nvSpPr>
        <p:spPr>
          <a:xfrm>
            <a:off x="532186" y="404822"/>
            <a:ext cx="11403012" cy="681038"/>
          </a:xfrm>
        </p:spPr>
        <p:txBody>
          <a:bodyPr/>
          <a:lstStyle/>
          <a:p>
            <a:pPr lvl="0">
              <a:defRPr/>
            </a:pPr>
            <a:r>
              <a:rPr lang="en-GB" sz="3600" kern="0" dirty="0">
                <a:solidFill>
                  <a:srgbClr val="008D8E"/>
                </a:solidFill>
                <a:latin typeface="Arial"/>
              </a:rPr>
              <a:t>Exporting goods through </a:t>
            </a:r>
            <a:r>
              <a:rPr lang="en-GB" sz="3600" kern="0" dirty="0" err="1">
                <a:solidFill>
                  <a:srgbClr val="008D8E"/>
                </a:solidFill>
                <a:latin typeface="Arial"/>
              </a:rPr>
              <a:t>RoRo</a:t>
            </a:r>
            <a:r>
              <a:rPr lang="en-GB" sz="3600" kern="0" dirty="0">
                <a:solidFill>
                  <a:srgbClr val="008D8E"/>
                </a:solidFill>
                <a:latin typeface="Arial"/>
              </a:rPr>
              <a:t> borders on ‘Day 1’</a:t>
            </a:r>
          </a:p>
        </p:txBody>
      </p:sp>
      <p:sp>
        <p:nvSpPr>
          <p:cNvPr id="3" name="btfpLayoutConfig" hidden="1"/>
          <p:cNvSpPr txBox="1"/>
          <p:nvPr/>
        </p:nvSpPr>
        <p:spPr bwMode="gray">
          <a:xfrm>
            <a:off x="1536700" y="12700"/>
            <a:ext cx="1920966" cy="88092"/>
          </a:xfrm>
          <a:prstGeom prst="rect">
            <a:avLst/>
          </a:prstGeom>
          <a:noFill/>
        </p:spPr>
        <p:txBody>
          <a:bodyPr vert="horz" wrap="none" lIns="36000" tIns="36000" rIns="36000" bIns="36000" rtlCol="0">
            <a:spAutoFit/>
          </a:bodyPr>
          <a:lstStyle/>
          <a:p>
            <a:r>
              <a:rPr lang="en-GB" sz="100">
                <a:solidFill>
                  <a:srgbClr val="FFFFFF">
                    <a:alpha val="0"/>
                  </a:srgbClr>
                </a:solidFill>
              </a:rPr>
              <a:t>overall_0_131890129951127481 columns_2_131889998625156500 6_1_131889998640165249 9_1_131889998640376058 25_1_131890006548949768 30_1_131890010047522118 33_1_131890010222844276 37_1_131890018140189422 38_1_131890029732408871 44_1_131890068567785038 27_1_131890129739223457 14_1_131914602241601124 </a:t>
            </a:r>
            <a:endParaRPr lang="en-GB" sz="100" dirty="0" err="1">
              <a:solidFill>
                <a:srgbClr val="FFFFFF">
                  <a:alpha val="0"/>
                </a:srgbClr>
              </a:solidFill>
            </a:endParaRPr>
          </a:p>
        </p:txBody>
      </p:sp>
      <p:sp>
        <p:nvSpPr>
          <p:cNvPr id="15" name="Line 13"/>
          <p:cNvSpPr>
            <a:spLocks noChangeShapeType="1"/>
          </p:cNvSpPr>
          <p:nvPr/>
        </p:nvSpPr>
        <p:spPr bwMode="auto">
          <a:xfrm>
            <a:off x="4574308" y="2222174"/>
            <a:ext cx="1688785" cy="0"/>
          </a:xfrm>
          <a:prstGeom prst="line">
            <a:avLst/>
          </a:prstGeom>
          <a:noFill/>
          <a:ln w="76200" cap="flat" cmpd="sng" algn="ctr">
            <a:solidFill>
              <a:srgbClr val="947C5C"/>
            </a:solidFill>
            <a:prstDash val="solid"/>
            <a:miter lim="800000"/>
            <a:headEnd type="none" w="med" len="med"/>
            <a:tailEnd type="non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Rectangle 15"/>
          <p:cNvSpPr/>
          <p:nvPr/>
        </p:nvSpPr>
        <p:spPr>
          <a:xfrm>
            <a:off x="1378722" y="1819103"/>
            <a:ext cx="1451038" cy="338554"/>
          </a:xfrm>
          <a:prstGeom prst="rect">
            <a:avLst/>
          </a:prstGeom>
        </p:spPr>
        <p:txBody>
          <a:bodyPr wrap="none">
            <a:spAutoFit/>
          </a:bodyPr>
          <a:lstStyle/>
          <a:p>
            <a:pPr>
              <a:spcBef>
                <a:spcPts val="0"/>
              </a:spcBef>
            </a:pPr>
            <a:r>
              <a:rPr lang="en-US" sz="1600" dirty="0"/>
              <a:t>Pre-departure</a:t>
            </a:r>
          </a:p>
        </p:txBody>
      </p:sp>
      <p:sp>
        <p:nvSpPr>
          <p:cNvPr id="21" name="Rectangle 20"/>
          <p:cNvSpPr/>
          <p:nvPr/>
        </p:nvSpPr>
        <p:spPr>
          <a:xfrm>
            <a:off x="4574308" y="1653259"/>
            <a:ext cx="1391728" cy="584775"/>
          </a:xfrm>
          <a:prstGeom prst="rect">
            <a:avLst/>
          </a:prstGeom>
        </p:spPr>
        <p:txBody>
          <a:bodyPr wrap="none">
            <a:spAutoFit/>
          </a:bodyPr>
          <a:lstStyle/>
          <a:p>
            <a:pPr>
              <a:spcBef>
                <a:spcPts val="0"/>
              </a:spcBef>
            </a:pPr>
            <a:r>
              <a:rPr lang="en-US" sz="1600" dirty="0" err="1"/>
              <a:t>Authorised</a:t>
            </a:r>
            <a:r>
              <a:rPr lang="en-US" sz="1600" dirty="0"/>
              <a:t> </a:t>
            </a:r>
          </a:p>
          <a:p>
            <a:pPr>
              <a:spcBef>
                <a:spcPts val="0"/>
              </a:spcBef>
            </a:pPr>
            <a:r>
              <a:rPr lang="en-US" sz="1600" dirty="0"/>
              <a:t>premise/DEP</a:t>
            </a:r>
          </a:p>
        </p:txBody>
      </p:sp>
      <p:sp>
        <p:nvSpPr>
          <p:cNvPr id="47" name="Rectangle 46"/>
          <p:cNvSpPr/>
          <p:nvPr/>
        </p:nvSpPr>
        <p:spPr bwMode="gray">
          <a:xfrm>
            <a:off x="1438875" y="2357446"/>
            <a:ext cx="1108558" cy="1144329"/>
          </a:xfrm>
          <a:prstGeom prst="rect">
            <a:avLst/>
          </a:prstGeom>
          <a:solidFill>
            <a:schemeClr val="tx2"/>
          </a:solidFill>
          <a:ln w="19050" cap="flat" cmpd="sng" algn="ctr">
            <a:solidFill>
              <a:srgbClr val="624F34"/>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spcBef>
                <a:spcPts val="0"/>
              </a:spcBef>
            </a:pPr>
            <a:r>
              <a:rPr lang="en-GB" sz="1400" b="1" dirty="0">
                <a:solidFill>
                  <a:srgbClr val="624F34"/>
                </a:solidFill>
              </a:rPr>
              <a:t>Submit</a:t>
            </a:r>
            <a:r>
              <a:rPr lang="en-GB" sz="1400" dirty="0">
                <a:solidFill>
                  <a:srgbClr val="624F34"/>
                </a:solidFill>
              </a:rPr>
              <a:t> combined Export/ Safety &amp; Security Declaration</a:t>
            </a:r>
          </a:p>
        </p:txBody>
      </p:sp>
      <p:sp>
        <p:nvSpPr>
          <p:cNvPr id="55" name="Rectangle 54"/>
          <p:cNvSpPr/>
          <p:nvPr/>
        </p:nvSpPr>
        <p:spPr bwMode="gray">
          <a:xfrm>
            <a:off x="2951419" y="2357446"/>
            <a:ext cx="896378" cy="1144329"/>
          </a:xfrm>
          <a:prstGeom prst="rect">
            <a:avLst/>
          </a:prstGeom>
          <a:solidFill>
            <a:schemeClr val="tx2"/>
          </a:solidFill>
          <a:ln w="19050" cap="flat" cmpd="sng" algn="ctr">
            <a:solidFill>
              <a:srgbClr val="624F34"/>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lgn="ctr"/>
            <a:r>
              <a:rPr lang="en-GB" sz="1400" dirty="0">
                <a:solidFill>
                  <a:srgbClr val="624F34"/>
                </a:solidFill>
              </a:rPr>
              <a:t>Document checks – </a:t>
            </a:r>
            <a:r>
              <a:rPr lang="en-GB" sz="1400" b="1" dirty="0">
                <a:solidFill>
                  <a:srgbClr val="624F34"/>
                </a:solidFill>
              </a:rPr>
              <a:t>response</a:t>
            </a:r>
            <a:r>
              <a:rPr lang="en-GB" sz="1400" dirty="0">
                <a:solidFill>
                  <a:srgbClr val="624F34"/>
                </a:solidFill>
              </a:rPr>
              <a:t> provided to exporter</a:t>
            </a:r>
          </a:p>
        </p:txBody>
      </p:sp>
      <p:cxnSp>
        <p:nvCxnSpPr>
          <p:cNvPr id="81" name="Straight Arrow Connector 2910"/>
          <p:cNvCxnSpPr>
            <a:stCxn id="47" idx="2"/>
            <a:endCxn id="182" idx="0"/>
          </p:cNvCxnSpPr>
          <p:nvPr/>
        </p:nvCxnSpPr>
        <p:spPr>
          <a:xfrm>
            <a:off x="1993154" y="3501775"/>
            <a:ext cx="0" cy="42707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4" name="Line 12"/>
          <p:cNvSpPr>
            <a:spLocks noChangeShapeType="1"/>
          </p:cNvSpPr>
          <p:nvPr/>
        </p:nvSpPr>
        <p:spPr bwMode="auto">
          <a:xfrm>
            <a:off x="8105244" y="2222174"/>
            <a:ext cx="1867615" cy="0"/>
          </a:xfrm>
          <a:prstGeom prst="line">
            <a:avLst/>
          </a:prstGeom>
          <a:noFill/>
          <a:ln w="76200" cap="flat" cmpd="sng" algn="ctr">
            <a:solidFill>
              <a:srgbClr val="EDDABD"/>
            </a:solidFill>
            <a:prstDash val="solid"/>
            <a:miter lim="800000"/>
            <a:headEnd type="none" w="med" len="med"/>
            <a:tailEnd type="non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5" name="Rectangle 84"/>
          <p:cNvSpPr/>
          <p:nvPr/>
        </p:nvSpPr>
        <p:spPr>
          <a:xfrm>
            <a:off x="8105243" y="1899480"/>
            <a:ext cx="1245854" cy="338554"/>
          </a:xfrm>
          <a:prstGeom prst="rect">
            <a:avLst/>
          </a:prstGeom>
        </p:spPr>
        <p:txBody>
          <a:bodyPr wrap="none">
            <a:spAutoFit/>
          </a:bodyPr>
          <a:lstStyle/>
          <a:p>
            <a:pPr>
              <a:spcBef>
                <a:spcPts val="0"/>
              </a:spcBef>
            </a:pPr>
            <a:r>
              <a:rPr lang="en-US" sz="1600" dirty="0"/>
              <a:t>Post border</a:t>
            </a:r>
          </a:p>
        </p:txBody>
      </p:sp>
      <p:sp>
        <p:nvSpPr>
          <p:cNvPr id="121" name="Rectangle 120"/>
          <p:cNvSpPr/>
          <p:nvPr/>
        </p:nvSpPr>
        <p:spPr bwMode="gray">
          <a:xfrm>
            <a:off x="6447878" y="3775796"/>
            <a:ext cx="1400383" cy="928885"/>
          </a:xfrm>
          <a:prstGeom prst="rect">
            <a:avLst/>
          </a:prstGeom>
          <a:solidFill>
            <a:schemeClr val="tx2"/>
          </a:solidFill>
          <a:ln w="19050" cap="flat" cmpd="sng" algn="ctr">
            <a:solidFill>
              <a:srgbClr val="624F34"/>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lgn="ctr"/>
            <a:r>
              <a:rPr lang="en-GB" sz="1400" b="1" dirty="0">
                <a:solidFill>
                  <a:srgbClr val="624F34"/>
                </a:solidFill>
              </a:rPr>
              <a:t>Haulier checks in </a:t>
            </a:r>
            <a:r>
              <a:rPr lang="en-GB" sz="1400" dirty="0">
                <a:solidFill>
                  <a:srgbClr val="624F34"/>
                </a:solidFill>
              </a:rPr>
              <a:t>for boarding and takes goods to departure point</a:t>
            </a:r>
          </a:p>
        </p:txBody>
      </p:sp>
      <p:cxnSp>
        <p:nvCxnSpPr>
          <p:cNvPr id="151" name="Straight Arrow Connector 2914"/>
          <p:cNvCxnSpPr>
            <a:stCxn id="121" idx="3"/>
            <a:endCxn id="78" idx="1"/>
          </p:cNvCxnSpPr>
          <p:nvPr/>
        </p:nvCxnSpPr>
        <p:spPr>
          <a:xfrm flipV="1">
            <a:off x="7848260" y="3866580"/>
            <a:ext cx="393948" cy="373659"/>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4" name="Straight Arrow Connector 2915"/>
          <p:cNvCxnSpPr>
            <a:stCxn id="121" idx="3"/>
            <a:endCxn id="75" idx="1"/>
          </p:cNvCxnSpPr>
          <p:nvPr/>
        </p:nvCxnSpPr>
        <p:spPr>
          <a:xfrm>
            <a:off x="7848260" y="4240238"/>
            <a:ext cx="393948" cy="885824"/>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2" name="Rectangle 181"/>
          <p:cNvSpPr/>
          <p:nvPr/>
        </p:nvSpPr>
        <p:spPr bwMode="gray">
          <a:xfrm>
            <a:off x="1438875" y="3928846"/>
            <a:ext cx="1108558" cy="1144329"/>
          </a:xfrm>
          <a:prstGeom prst="rect">
            <a:avLst/>
          </a:prstGeom>
          <a:solidFill>
            <a:schemeClr val="tx2"/>
          </a:solidFill>
          <a:ln w="19050" cap="flat" cmpd="sng" algn="ctr">
            <a:solidFill>
              <a:srgbClr val="624F34"/>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spcBef>
                <a:spcPts val="0"/>
              </a:spcBef>
            </a:pPr>
            <a:r>
              <a:rPr lang="en-GB" sz="1400" b="1" dirty="0">
                <a:solidFill>
                  <a:srgbClr val="624F34"/>
                </a:solidFill>
              </a:rPr>
              <a:t>Pre-lodge </a:t>
            </a:r>
            <a:r>
              <a:rPr lang="en-GB" sz="1400" dirty="0">
                <a:solidFill>
                  <a:srgbClr val="624F34"/>
                </a:solidFill>
              </a:rPr>
              <a:t>any supporting documents on relevant system(s)</a:t>
            </a:r>
          </a:p>
        </p:txBody>
      </p:sp>
      <p:pic>
        <p:nvPicPr>
          <p:cNvPr id="54" name="Picture 53"/>
          <p:cNvPicPr>
            <a:picLocks noChangeAspect="1"/>
          </p:cNvPicPr>
          <p:nvPr/>
        </p:nvPicPr>
        <p:blipFill>
          <a:blip r:embed="rId4"/>
          <a:stretch>
            <a:fillRect/>
          </a:stretch>
        </p:blipFill>
        <p:spPr>
          <a:xfrm>
            <a:off x="3637453" y="3387456"/>
            <a:ext cx="428370" cy="432000"/>
          </a:xfrm>
          <a:prstGeom prst="rect">
            <a:avLst/>
          </a:prstGeom>
        </p:spPr>
      </p:pic>
      <p:cxnSp>
        <p:nvCxnSpPr>
          <p:cNvPr id="60" name="Straight Arrow Connector 2918"/>
          <p:cNvCxnSpPr>
            <a:stCxn id="47" idx="3"/>
            <a:endCxn id="55" idx="1"/>
          </p:cNvCxnSpPr>
          <p:nvPr/>
        </p:nvCxnSpPr>
        <p:spPr>
          <a:xfrm>
            <a:off x="2547433" y="2929610"/>
            <a:ext cx="40398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39" name="Picture 38"/>
          <p:cNvPicPr>
            <a:picLocks noChangeAspect="1"/>
          </p:cNvPicPr>
          <p:nvPr/>
        </p:nvPicPr>
        <p:blipFill>
          <a:blip r:embed="rId5"/>
          <a:stretch>
            <a:fillRect/>
          </a:stretch>
        </p:blipFill>
        <p:spPr>
          <a:xfrm>
            <a:off x="2307239" y="3303637"/>
            <a:ext cx="432000" cy="432000"/>
          </a:xfrm>
          <a:prstGeom prst="rect">
            <a:avLst/>
          </a:prstGeom>
        </p:spPr>
      </p:pic>
      <p:grpSp>
        <p:nvGrpSpPr>
          <p:cNvPr id="40" name="Group 39"/>
          <p:cNvGrpSpPr/>
          <p:nvPr/>
        </p:nvGrpSpPr>
        <p:grpSpPr>
          <a:xfrm>
            <a:off x="9333955" y="5781949"/>
            <a:ext cx="2234653" cy="526777"/>
            <a:chOff x="5834130" y="6202306"/>
            <a:chExt cx="2234653" cy="526777"/>
          </a:xfrm>
        </p:grpSpPr>
        <p:sp>
          <p:nvSpPr>
            <p:cNvPr id="41" name="Rectangle 40"/>
            <p:cNvSpPr/>
            <p:nvPr/>
          </p:nvSpPr>
          <p:spPr bwMode="gray">
            <a:xfrm>
              <a:off x="5834130" y="6324372"/>
              <a:ext cx="2234653" cy="404711"/>
            </a:xfrm>
            <a:prstGeom prst="rect">
              <a:avLst/>
            </a:prstGeom>
            <a:solidFill>
              <a:schemeClr val="tx2"/>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t" anchorCtr="0" forceAA="0" compatLnSpc="1">
              <a:prstTxWarp prst="textNoShape">
                <a:avLst/>
              </a:prstTxWarp>
              <a:noAutofit/>
            </a:bodyPr>
            <a:lstStyle/>
            <a:p>
              <a:r>
                <a:rPr lang="en-GB" sz="900" dirty="0">
                  <a:solidFill>
                    <a:prstClr val="black"/>
                  </a:solidFill>
                </a:rPr>
                <a:t> </a:t>
              </a:r>
              <a:br>
                <a:rPr lang="en-GB" sz="900" dirty="0">
                  <a:solidFill>
                    <a:prstClr val="black"/>
                  </a:solidFill>
                </a:rPr>
              </a:br>
              <a:endParaRPr lang="en-GB" sz="900" dirty="0">
                <a:solidFill>
                  <a:prstClr val="black"/>
                </a:solidFill>
              </a:endParaRPr>
            </a:p>
          </p:txBody>
        </p:sp>
        <p:sp>
          <p:nvSpPr>
            <p:cNvPr id="42" name="TextBox 41"/>
            <p:cNvSpPr txBox="1"/>
            <p:nvPr/>
          </p:nvSpPr>
          <p:spPr>
            <a:xfrm>
              <a:off x="6199869" y="6411311"/>
              <a:ext cx="753548" cy="230832"/>
            </a:xfrm>
            <a:prstGeom prst="rect">
              <a:avLst/>
            </a:prstGeom>
            <a:noFill/>
          </p:spPr>
          <p:txBody>
            <a:bodyPr wrap="square" rtlCol="0">
              <a:spAutoFit/>
            </a:bodyPr>
            <a:lstStyle/>
            <a:p>
              <a:r>
                <a:rPr lang="en-GB" sz="900" dirty="0"/>
                <a:t>Business</a:t>
              </a:r>
            </a:p>
          </p:txBody>
        </p:sp>
        <p:sp>
          <p:nvSpPr>
            <p:cNvPr id="48" name="TextBox 47"/>
            <p:cNvSpPr txBox="1"/>
            <p:nvPr/>
          </p:nvSpPr>
          <p:spPr>
            <a:xfrm>
              <a:off x="6984478" y="6411311"/>
              <a:ext cx="1084305" cy="230832"/>
            </a:xfrm>
            <a:prstGeom prst="rect">
              <a:avLst/>
            </a:prstGeom>
            <a:noFill/>
          </p:spPr>
          <p:txBody>
            <a:bodyPr wrap="square" rtlCol="0">
              <a:spAutoFit/>
            </a:bodyPr>
            <a:lstStyle/>
            <a:p>
              <a:pPr algn="ctr"/>
              <a:r>
                <a:rPr lang="en-GB" sz="900" dirty="0"/>
                <a:t>UK Government</a:t>
              </a:r>
            </a:p>
          </p:txBody>
        </p:sp>
        <p:pic>
          <p:nvPicPr>
            <p:cNvPr id="49" name="Picture 48"/>
            <p:cNvPicPr>
              <a:picLocks noChangeAspect="1"/>
            </p:cNvPicPr>
            <p:nvPr/>
          </p:nvPicPr>
          <p:blipFill>
            <a:blip r:embed="rId4"/>
            <a:stretch>
              <a:fillRect/>
            </a:stretch>
          </p:blipFill>
          <p:spPr>
            <a:xfrm>
              <a:off x="6779791" y="6360573"/>
              <a:ext cx="329515" cy="332308"/>
            </a:xfrm>
            <a:prstGeom prst="rect">
              <a:avLst/>
            </a:prstGeom>
          </p:spPr>
        </p:pic>
        <p:sp>
          <p:nvSpPr>
            <p:cNvPr id="50" name="Rectangle 49"/>
            <p:cNvSpPr/>
            <p:nvPr/>
          </p:nvSpPr>
          <p:spPr bwMode="gray">
            <a:xfrm>
              <a:off x="5911151" y="6202306"/>
              <a:ext cx="1258823" cy="164508"/>
            </a:xfrm>
            <a:prstGeom prst="rect">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t" anchorCtr="0" forceAA="0" compatLnSpc="1">
              <a:prstTxWarp prst="textNoShape">
                <a:avLst/>
              </a:prstTxWarp>
              <a:noAutofit/>
            </a:bodyPr>
            <a:lstStyle/>
            <a:p>
              <a:pPr algn="ctr"/>
              <a:r>
                <a:rPr lang="en-GB" sz="900" b="1" dirty="0">
                  <a:solidFill>
                    <a:prstClr val="black"/>
                  </a:solidFill>
                </a:rPr>
                <a:t>Key: </a:t>
              </a:r>
              <a:r>
                <a:rPr lang="en-GB" sz="900" dirty="0">
                  <a:solidFill>
                    <a:prstClr val="black"/>
                  </a:solidFill>
                </a:rPr>
                <a:t>Responsible parties</a:t>
              </a:r>
            </a:p>
          </p:txBody>
        </p:sp>
        <p:pic>
          <p:nvPicPr>
            <p:cNvPr id="51" name="Picture 50"/>
            <p:cNvPicPr>
              <a:picLocks noChangeAspect="1"/>
            </p:cNvPicPr>
            <p:nvPr/>
          </p:nvPicPr>
          <p:blipFill>
            <a:blip r:embed="rId5"/>
            <a:stretch>
              <a:fillRect/>
            </a:stretch>
          </p:blipFill>
          <p:spPr>
            <a:xfrm>
              <a:off x="5922461" y="6361970"/>
              <a:ext cx="329514" cy="329514"/>
            </a:xfrm>
            <a:prstGeom prst="rect">
              <a:avLst/>
            </a:prstGeom>
          </p:spPr>
        </p:pic>
      </p:grpSp>
      <p:pic>
        <p:nvPicPr>
          <p:cNvPr id="61" name="Picture 60"/>
          <p:cNvPicPr>
            <a:picLocks noChangeAspect="1"/>
          </p:cNvPicPr>
          <p:nvPr/>
        </p:nvPicPr>
        <p:blipFill>
          <a:blip r:embed="rId5"/>
          <a:stretch>
            <a:fillRect/>
          </a:stretch>
        </p:blipFill>
        <p:spPr>
          <a:xfrm>
            <a:off x="2222550" y="4904269"/>
            <a:ext cx="432000" cy="432000"/>
          </a:xfrm>
          <a:prstGeom prst="rect">
            <a:avLst/>
          </a:prstGeom>
        </p:spPr>
      </p:pic>
      <p:sp>
        <p:nvSpPr>
          <p:cNvPr id="62" name="Line 1222"/>
          <p:cNvSpPr>
            <a:spLocks noChangeShapeType="1"/>
          </p:cNvSpPr>
          <p:nvPr/>
        </p:nvSpPr>
        <p:spPr bwMode="auto">
          <a:xfrm>
            <a:off x="6447878" y="2222174"/>
            <a:ext cx="1400383" cy="0"/>
          </a:xfrm>
          <a:prstGeom prst="line">
            <a:avLst/>
          </a:prstGeom>
          <a:noFill/>
          <a:ln w="76200" cap="flat" cmpd="sng" algn="ctr">
            <a:solidFill>
              <a:srgbClr val="CFB793"/>
            </a:solidFill>
            <a:prstDash val="solid"/>
            <a:miter lim="800000"/>
            <a:headEnd type="none" w="med" len="med"/>
            <a:tailEnd type="non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3" name="Rectangle 62"/>
          <p:cNvSpPr/>
          <p:nvPr/>
        </p:nvSpPr>
        <p:spPr>
          <a:xfrm>
            <a:off x="6447878" y="1899480"/>
            <a:ext cx="1370888" cy="338554"/>
          </a:xfrm>
          <a:prstGeom prst="rect">
            <a:avLst/>
          </a:prstGeom>
        </p:spPr>
        <p:txBody>
          <a:bodyPr wrap="none">
            <a:spAutoFit/>
          </a:bodyPr>
          <a:lstStyle/>
          <a:p>
            <a:pPr>
              <a:spcBef>
                <a:spcPts val="0"/>
              </a:spcBef>
            </a:pPr>
            <a:r>
              <a:rPr lang="en-US" sz="1600" dirty="0"/>
              <a:t>At UK border</a:t>
            </a:r>
          </a:p>
        </p:txBody>
      </p:sp>
      <p:sp>
        <p:nvSpPr>
          <p:cNvPr id="65" name="Rectangle 64"/>
          <p:cNvSpPr/>
          <p:nvPr/>
        </p:nvSpPr>
        <p:spPr bwMode="gray">
          <a:xfrm>
            <a:off x="4755190" y="4354992"/>
            <a:ext cx="1425289" cy="1359773"/>
          </a:xfrm>
          <a:prstGeom prst="rect">
            <a:avLst/>
          </a:prstGeom>
          <a:solidFill>
            <a:schemeClr val="tx2"/>
          </a:solidFill>
          <a:ln w="19050" cap="flat" cmpd="sng" algn="ctr">
            <a:solidFill>
              <a:srgbClr val="624F34"/>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lgn="ctr"/>
            <a:r>
              <a:rPr lang="en-GB" sz="1400" dirty="0">
                <a:solidFill>
                  <a:srgbClr val="624F34"/>
                </a:solidFill>
              </a:rPr>
              <a:t>Haulier takes goods to </a:t>
            </a:r>
            <a:r>
              <a:rPr lang="en-GB" sz="1400" b="1" dirty="0">
                <a:solidFill>
                  <a:srgbClr val="624F34"/>
                </a:solidFill>
              </a:rPr>
              <a:t>DEP</a:t>
            </a:r>
            <a:r>
              <a:rPr lang="en-GB" sz="1400" dirty="0">
                <a:solidFill>
                  <a:srgbClr val="624F34"/>
                </a:solidFill>
              </a:rPr>
              <a:t>; Checks carried out if necessary and Declaration </a:t>
            </a:r>
            <a:r>
              <a:rPr lang="en-GB" sz="1400" b="1" dirty="0">
                <a:solidFill>
                  <a:srgbClr val="624F34"/>
                </a:solidFill>
              </a:rPr>
              <a:t>updated</a:t>
            </a:r>
          </a:p>
        </p:txBody>
      </p:sp>
      <p:sp>
        <p:nvSpPr>
          <p:cNvPr id="78" name="Rectangle 77"/>
          <p:cNvSpPr/>
          <p:nvPr/>
        </p:nvSpPr>
        <p:spPr bwMode="gray">
          <a:xfrm>
            <a:off x="8242208" y="3402137"/>
            <a:ext cx="1618992" cy="928885"/>
          </a:xfrm>
          <a:prstGeom prst="rect">
            <a:avLst/>
          </a:prstGeom>
          <a:solidFill>
            <a:schemeClr val="accent2"/>
          </a:solidFill>
          <a:ln w="9525" cap="flat" cmpd="sng" algn="ctr">
            <a:solidFill>
              <a:srgbClr val="624F34"/>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lgn="ctr"/>
            <a:r>
              <a:rPr lang="en-GB" sz="1400" b="1" dirty="0">
                <a:solidFill>
                  <a:srgbClr val="624F34"/>
                </a:solidFill>
              </a:rPr>
              <a:t>High risk goods: </a:t>
            </a:r>
            <a:r>
              <a:rPr lang="en-GB" sz="1400" dirty="0">
                <a:solidFill>
                  <a:srgbClr val="624F34"/>
                </a:solidFill>
              </a:rPr>
              <a:t>Obtain full departure message from HMRC or intermediary</a:t>
            </a:r>
          </a:p>
        </p:txBody>
      </p:sp>
      <p:cxnSp>
        <p:nvCxnSpPr>
          <p:cNvPr id="112" name="Straight Arrow Connector 2926"/>
          <p:cNvCxnSpPr>
            <a:stCxn id="152" idx="3"/>
            <a:endCxn id="121" idx="1"/>
          </p:cNvCxnSpPr>
          <p:nvPr/>
        </p:nvCxnSpPr>
        <p:spPr>
          <a:xfrm>
            <a:off x="6178513" y="3636456"/>
            <a:ext cx="269365" cy="603783"/>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58" name="Picture 57"/>
          <p:cNvPicPr>
            <a:picLocks noChangeAspect="1"/>
          </p:cNvPicPr>
          <p:nvPr/>
        </p:nvPicPr>
        <p:blipFill>
          <a:blip r:embed="rId4"/>
          <a:stretch>
            <a:fillRect/>
          </a:stretch>
        </p:blipFill>
        <p:spPr>
          <a:xfrm>
            <a:off x="9557648" y="4214208"/>
            <a:ext cx="428370" cy="432000"/>
          </a:xfrm>
          <a:prstGeom prst="rect">
            <a:avLst/>
          </a:prstGeom>
        </p:spPr>
      </p:pic>
      <p:grpSp>
        <p:nvGrpSpPr>
          <p:cNvPr id="14" name="btfpRunningAgenda2Level324823"/>
          <p:cNvGrpSpPr/>
          <p:nvPr>
            <p:custDataLst>
              <p:tags r:id="rId1"/>
            </p:custDataLst>
          </p:nvPr>
        </p:nvGrpSpPr>
        <p:grpSpPr>
          <a:xfrm>
            <a:off x="1127448" y="1412776"/>
            <a:ext cx="6520486" cy="268148"/>
            <a:chOff x="-11" y="1033329"/>
            <a:chExt cx="6207887" cy="257442"/>
          </a:xfrm>
        </p:grpSpPr>
        <p:sp>
          <p:nvSpPr>
            <p:cNvPr id="10" name="btfpRunningAgenda2LevelBarLeft324823"/>
            <p:cNvSpPr/>
            <p:nvPr/>
          </p:nvSpPr>
          <p:spPr bwMode="gray">
            <a:xfrm>
              <a:off x="-11" y="1033329"/>
              <a:ext cx="4475229" cy="257442"/>
            </a:xfrm>
            <a:custGeom>
              <a:avLst/>
              <a:gdLst>
                <a:gd name="connsiteX0" fmla="*/ 1779553 w 3073754"/>
                <a:gd name="connsiteY0" fmla="*/ 0 h 257442"/>
                <a:gd name="connsiteX1" fmla="*/ 3073754 w 3073754"/>
                <a:gd name="connsiteY1" fmla="*/ 0 h 257442"/>
                <a:gd name="connsiteX2" fmla="*/ 3019033 w 3073754"/>
                <a:gd name="connsiteY2" fmla="*/ 257442 h 257442"/>
                <a:gd name="connsiteX3" fmla="*/ 0 w 3073754"/>
                <a:gd name="connsiteY3" fmla="*/ 257442 h 257442"/>
                <a:gd name="connsiteX0" fmla="*/ 1779553 w 3019033"/>
                <a:gd name="connsiteY0" fmla="*/ 0 h 257442"/>
                <a:gd name="connsiteX1" fmla="*/ 1724832 w 3019033"/>
                <a:gd name="connsiteY1" fmla="*/ 257442 h 257442"/>
                <a:gd name="connsiteX2" fmla="*/ 3019033 w 3019033"/>
                <a:gd name="connsiteY2" fmla="*/ 257442 h 257442"/>
                <a:gd name="connsiteX3" fmla="*/ 0 w 3019033"/>
                <a:gd name="connsiteY3" fmla="*/ 257442 h 257442"/>
                <a:gd name="connsiteX0" fmla="*/ 1779553 w 1779553"/>
                <a:gd name="connsiteY0" fmla="*/ 0 h 257442"/>
                <a:gd name="connsiteX1" fmla="*/ 1724832 w 1779553"/>
                <a:gd name="connsiteY1" fmla="*/ 257442 h 257442"/>
                <a:gd name="connsiteX2" fmla="*/ 1 w 1779553"/>
                <a:gd name="connsiteY2" fmla="*/ 257442 h 257442"/>
                <a:gd name="connsiteX3" fmla="*/ 0 w 1779553"/>
                <a:gd name="connsiteY3" fmla="*/ 257442 h 257442"/>
                <a:gd name="connsiteX0" fmla="*/ 1779552 w 1779552"/>
                <a:gd name="connsiteY0" fmla="*/ 0 h 257442"/>
                <a:gd name="connsiteX1" fmla="*/ 1724831 w 1779552"/>
                <a:gd name="connsiteY1" fmla="*/ 257442 h 257442"/>
                <a:gd name="connsiteX2" fmla="*/ 0 w 1779552"/>
                <a:gd name="connsiteY2" fmla="*/ 257442 h 257442"/>
                <a:gd name="connsiteX3" fmla="*/ 0 w 1779552"/>
                <a:gd name="connsiteY3" fmla="*/ 0 h 257442"/>
                <a:gd name="connsiteX0" fmla="*/ 1938251 w 1938251"/>
                <a:gd name="connsiteY0" fmla="*/ 0 h 257442"/>
                <a:gd name="connsiteX1" fmla="*/ 1724831 w 1938251"/>
                <a:gd name="connsiteY1" fmla="*/ 257442 h 257442"/>
                <a:gd name="connsiteX2" fmla="*/ 0 w 1938251"/>
                <a:gd name="connsiteY2" fmla="*/ 257442 h 257442"/>
                <a:gd name="connsiteX3" fmla="*/ 0 w 1938251"/>
                <a:gd name="connsiteY3" fmla="*/ 0 h 257442"/>
                <a:gd name="connsiteX0" fmla="*/ 1938251 w 1938251"/>
                <a:gd name="connsiteY0" fmla="*/ 0 h 257442"/>
                <a:gd name="connsiteX1" fmla="*/ 1883530 w 1938251"/>
                <a:gd name="connsiteY1" fmla="*/ 257442 h 257442"/>
                <a:gd name="connsiteX2" fmla="*/ 0 w 1938251"/>
                <a:gd name="connsiteY2" fmla="*/ 257442 h 257442"/>
                <a:gd name="connsiteX3" fmla="*/ 0 w 1938251"/>
                <a:gd name="connsiteY3" fmla="*/ 0 h 257442"/>
                <a:gd name="connsiteX0" fmla="*/ 1938251 w 1938251"/>
                <a:gd name="connsiteY0" fmla="*/ 0 h 257442"/>
                <a:gd name="connsiteX1" fmla="*/ 1883530 w 1938251"/>
                <a:gd name="connsiteY1" fmla="*/ 257442 h 257442"/>
                <a:gd name="connsiteX2" fmla="*/ 0 w 1938251"/>
                <a:gd name="connsiteY2" fmla="*/ 257442 h 257442"/>
                <a:gd name="connsiteX3" fmla="*/ 0 w 1938251"/>
                <a:gd name="connsiteY3" fmla="*/ 0 h 257442"/>
                <a:gd name="connsiteX0" fmla="*/ 1938251 w 1938251"/>
                <a:gd name="connsiteY0" fmla="*/ 0 h 257442"/>
                <a:gd name="connsiteX1" fmla="*/ 1883530 w 1938251"/>
                <a:gd name="connsiteY1" fmla="*/ 257442 h 257442"/>
                <a:gd name="connsiteX2" fmla="*/ 0 w 1938251"/>
                <a:gd name="connsiteY2" fmla="*/ 257442 h 257442"/>
                <a:gd name="connsiteX3" fmla="*/ 0 w 1938251"/>
                <a:gd name="connsiteY3" fmla="*/ 0 h 257442"/>
                <a:gd name="connsiteX0" fmla="*/ 2068094 w 2068094"/>
                <a:gd name="connsiteY0" fmla="*/ 0 h 257442"/>
                <a:gd name="connsiteX1" fmla="*/ 1883530 w 2068094"/>
                <a:gd name="connsiteY1" fmla="*/ 257442 h 257442"/>
                <a:gd name="connsiteX2" fmla="*/ 0 w 2068094"/>
                <a:gd name="connsiteY2" fmla="*/ 257442 h 257442"/>
                <a:gd name="connsiteX3" fmla="*/ 0 w 2068094"/>
                <a:gd name="connsiteY3" fmla="*/ 0 h 257442"/>
                <a:gd name="connsiteX0" fmla="*/ 2068094 w 2068094"/>
                <a:gd name="connsiteY0" fmla="*/ 0 h 257442"/>
                <a:gd name="connsiteX1" fmla="*/ 2013372 w 2068094"/>
                <a:gd name="connsiteY1" fmla="*/ 257442 h 257442"/>
                <a:gd name="connsiteX2" fmla="*/ 0 w 2068094"/>
                <a:gd name="connsiteY2" fmla="*/ 257442 h 257442"/>
                <a:gd name="connsiteX3" fmla="*/ 0 w 2068094"/>
                <a:gd name="connsiteY3" fmla="*/ 0 h 257442"/>
                <a:gd name="connsiteX0" fmla="*/ 2068095 w 2068095"/>
                <a:gd name="connsiteY0" fmla="*/ 0 h 257442"/>
                <a:gd name="connsiteX1" fmla="*/ 2013373 w 2068095"/>
                <a:gd name="connsiteY1" fmla="*/ 257442 h 257442"/>
                <a:gd name="connsiteX2" fmla="*/ 0 w 2068095"/>
                <a:gd name="connsiteY2" fmla="*/ 257442 h 257442"/>
                <a:gd name="connsiteX3" fmla="*/ 1 w 2068095"/>
                <a:gd name="connsiteY3" fmla="*/ 0 h 257442"/>
                <a:gd name="connsiteX0" fmla="*/ 2068095 w 2068095"/>
                <a:gd name="connsiteY0" fmla="*/ 0 h 257442"/>
                <a:gd name="connsiteX1" fmla="*/ 2013373 w 2068095"/>
                <a:gd name="connsiteY1" fmla="*/ 257442 h 257442"/>
                <a:gd name="connsiteX2" fmla="*/ 0 w 2068095"/>
                <a:gd name="connsiteY2" fmla="*/ 257442 h 257442"/>
                <a:gd name="connsiteX3" fmla="*/ 1 w 2068095"/>
                <a:gd name="connsiteY3" fmla="*/ 0 h 257442"/>
                <a:gd name="connsiteX0" fmla="*/ 2201272 w 2201272"/>
                <a:gd name="connsiteY0" fmla="*/ 0 h 257442"/>
                <a:gd name="connsiteX1" fmla="*/ 2013373 w 2201272"/>
                <a:gd name="connsiteY1" fmla="*/ 257442 h 257442"/>
                <a:gd name="connsiteX2" fmla="*/ 0 w 2201272"/>
                <a:gd name="connsiteY2" fmla="*/ 257442 h 257442"/>
                <a:gd name="connsiteX3" fmla="*/ 1 w 2201272"/>
                <a:gd name="connsiteY3" fmla="*/ 0 h 257442"/>
                <a:gd name="connsiteX0" fmla="*/ 2201272 w 2201272"/>
                <a:gd name="connsiteY0" fmla="*/ 0 h 257442"/>
                <a:gd name="connsiteX1" fmla="*/ 2146550 w 2201272"/>
                <a:gd name="connsiteY1" fmla="*/ 257442 h 257442"/>
                <a:gd name="connsiteX2" fmla="*/ 0 w 2201272"/>
                <a:gd name="connsiteY2" fmla="*/ 257442 h 257442"/>
                <a:gd name="connsiteX3" fmla="*/ 1 w 2201272"/>
                <a:gd name="connsiteY3" fmla="*/ 0 h 257442"/>
                <a:gd name="connsiteX0" fmla="*/ 2201273 w 2201273"/>
                <a:gd name="connsiteY0" fmla="*/ 0 h 257442"/>
                <a:gd name="connsiteX1" fmla="*/ 2146551 w 2201273"/>
                <a:gd name="connsiteY1" fmla="*/ 257442 h 257442"/>
                <a:gd name="connsiteX2" fmla="*/ 0 w 2201273"/>
                <a:gd name="connsiteY2" fmla="*/ 257442 h 257442"/>
                <a:gd name="connsiteX3" fmla="*/ 2 w 2201273"/>
                <a:gd name="connsiteY3" fmla="*/ 0 h 257442"/>
                <a:gd name="connsiteX0" fmla="*/ 2201273 w 2201273"/>
                <a:gd name="connsiteY0" fmla="*/ 0 h 257442"/>
                <a:gd name="connsiteX1" fmla="*/ 2146551 w 2201273"/>
                <a:gd name="connsiteY1" fmla="*/ 257442 h 257442"/>
                <a:gd name="connsiteX2" fmla="*/ 0 w 2201273"/>
                <a:gd name="connsiteY2" fmla="*/ 257442 h 257442"/>
                <a:gd name="connsiteX3" fmla="*/ 1 w 2201273"/>
                <a:gd name="connsiteY3" fmla="*/ 0 h 257442"/>
                <a:gd name="connsiteX0" fmla="*/ 2359071 w 2359071"/>
                <a:gd name="connsiteY0" fmla="*/ 0 h 257442"/>
                <a:gd name="connsiteX1" fmla="*/ 2146551 w 2359071"/>
                <a:gd name="connsiteY1" fmla="*/ 257442 h 257442"/>
                <a:gd name="connsiteX2" fmla="*/ 0 w 2359071"/>
                <a:gd name="connsiteY2" fmla="*/ 257442 h 257442"/>
                <a:gd name="connsiteX3" fmla="*/ 1 w 2359071"/>
                <a:gd name="connsiteY3" fmla="*/ 0 h 257442"/>
                <a:gd name="connsiteX0" fmla="*/ 2359071 w 2359071"/>
                <a:gd name="connsiteY0" fmla="*/ 0 h 257442"/>
                <a:gd name="connsiteX1" fmla="*/ 2304350 w 2359071"/>
                <a:gd name="connsiteY1" fmla="*/ 257442 h 257442"/>
                <a:gd name="connsiteX2" fmla="*/ 0 w 2359071"/>
                <a:gd name="connsiteY2" fmla="*/ 257442 h 257442"/>
                <a:gd name="connsiteX3" fmla="*/ 1 w 2359071"/>
                <a:gd name="connsiteY3" fmla="*/ 0 h 257442"/>
                <a:gd name="connsiteX0" fmla="*/ 2359071 w 2359071"/>
                <a:gd name="connsiteY0" fmla="*/ 0 h 257442"/>
                <a:gd name="connsiteX1" fmla="*/ 2304350 w 2359071"/>
                <a:gd name="connsiteY1" fmla="*/ 257442 h 257442"/>
                <a:gd name="connsiteX2" fmla="*/ 0 w 2359071"/>
                <a:gd name="connsiteY2" fmla="*/ 257442 h 257442"/>
                <a:gd name="connsiteX3" fmla="*/ 1 w 2359071"/>
                <a:gd name="connsiteY3" fmla="*/ 0 h 257442"/>
                <a:gd name="connsiteX0" fmla="*/ 2359071 w 2359071"/>
                <a:gd name="connsiteY0" fmla="*/ 0 h 257442"/>
                <a:gd name="connsiteX1" fmla="*/ 2304350 w 2359071"/>
                <a:gd name="connsiteY1" fmla="*/ 257442 h 257442"/>
                <a:gd name="connsiteX2" fmla="*/ 0 w 2359071"/>
                <a:gd name="connsiteY2" fmla="*/ 257442 h 257442"/>
                <a:gd name="connsiteX3" fmla="*/ 0 w 2359071"/>
                <a:gd name="connsiteY3" fmla="*/ 0 h 257442"/>
                <a:gd name="connsiteX0" fmla="*/ 2551431 w 2551431"/>
                <a:gd name="connsiteY0" fmla="*/ 0 h 257442"/>
                <a:gd name="connsiteX1" fmla="*/ 2304350 w 2551431"/>
                <a:gd name="connsiteY1" fmla="*/ 257442 h 257442"/>
                <a:gd name="connsiteX2" fmla="*/ 0 w 2551431"/>
                <a:gd name="connsiteY2" fmla="*/ 257442 h 257442"/>
                <a:gd name="connsiteX3" fmla="*/ 0 w 2551431"/>
                <a:gd name="connsiteY3" fmla="*/ 0 h 257442"/>
                <a:gd name="connsiteX0" fmla="*/ 2551431 w 2551431"/>
                <a:gd name="connsiteY0" fmla="*/ 0 h 257442"/>
                <a:gd name="connsiteX1" fmla="*/ 2496710 w 2551431"/>
                <a:gd name="connsiteY1" fmla="*/ 257442 h 257442"/>
                <a:gd name="connsiteX2" fmla="*/ 0 w 2551431"/>
                <a:gd name="connsiteY2" fmla="*/ 257442 h 257442"/>
                <a:gd name="connsiteX3" fmla="*/ 0 w 2551431"/>
                <a:gd name="connsiteY3" fmla="*/ 0 h 257442"/>
                <a:gd name="connsiteX0" fmla="*/ 2551431 w 2551431"/>
                <a:gd name="connsiteY0" fmla="*/ 0 h 257442"/>
                <a:gd name="connsiteX1" fmla="*/ 2496710 w 2551431"/>
                <a:gd name="connsiteY1" fmla="*/ 257442 h 257442"/>
                <a:gd name="connsiteX2" fmla="*/ 0 w 2551431"/>
                <a:gd name="connsiteY2" fmla="*/ 257442 h 257442"/>
                <a:gd name="connsiteX3" fmla="*/ 0 w 2551431"/>
                <a:gd name="connsiteY3" fmla="*/ 0 h 257442"/>
                <a:gd name="connsiteX0" fmla="*/ 2551431 w 2551431"/>
                <a:gd name="connsiteY0" fmla="*/ 0 h 257442"/>
                <a:gd name="connsiteX1" fmla="*/ 2496710 w 2551431"/>
                <a:gd name="connsiteY1" fmla="*/ 257442 h 257442"/>
                <a:gd name="connsiteX2" fmla="*/ 0 w 2551431"/>
                <a:gd name="connsiteY2" fmla="*/ 257442 h 257442"/>
                <a:gd name="connsiteX3" fmla="*/ 0 w 2551431"/>
                <a:gd name="connsiteY3" fmla="*/ 0 h 257442"/>
                <a:gd name="connsiteX0" fmla="*/ 2681275 w 2681275"/>
                <a:gd name="connsiteY0" fmla="*/ 0 h 257442"/>
                <a:gd name="connsiteX1" fmla="*/ 2496710 w 2681275"/>
                <a:gd name="connsiteY1" fmla="*/ 257442 h 257442"/>
                <a:gd name="connsiteX2" fmla="*/ 0 w 2681275"/>
                <a:gd name="connsiteY2" fmla="*/ 257442 h 257442"/>
                <a:gd name="connsiteX3" fmla="*/ 0 w 2681275"/>
                <a:gd name="connsiteY3" fmla="*/ 0 h 257442"/>
                <a:gd name="connsiteX0" fmla="*/ 2681275 w 2681275"/>
                <a:gd name="connsiteY0" fmla="*/ 0 h 257442"/>
                <a:gd name="connsiteX1" fmla="*/ 2626554 w 2681275"/>
                <a:gd name="connsiteY1" fmla="*/ 257442 h 257442"/>
                <a:gd name="connsiteX2" fmla="*/ 0 w 2681275"/>
                <a:gd name="connsiteY2" fmla="*/ 257442 h 257442"/>
                <a:gd name="connsiteX3" fmla="*/ 0 w 2681275"/>
                <a:gd name="connsiteY3" fmla="*/ 0 h 257442"/>
                <a:gd name="connsiteX0" fmla="*/ 2681275 w 2681275"/>
                <a:gd name="connsiteY0" fmla="*/ 0 h 257442"/>
                <a:gd name="connsiteX1" fmla="*/ 2626554 w 2681275"/>
                <a:gd name="connsiteY1" fmla="*/ 257442 h 257442"/>
                <a:gd name="connsiteX2" fmla="*/ 0 w 2681275"/>
                <a:gd name="connsiteY2" fmla="*/ 257442 h 257442"/>
                <a:gd name="connsiteX3" fmla="*/ 0 w 2681275"/>
                <a:gd name="connsiteY3" fmla="*/ 0 h 257442"/>
                <a:gd name="connsiteX0" fmla="*/ 2681275 w 2681275"/>
                <a:gd name="connsiteY0" fmla="*/ 0 h 257442"/>
                <a:gd name="connsiteX1" fmla="*/ 2626554 w 2681275"/>
                <a:gd name="connsiteY1" fmla="*/ 257442 h 257442"/>
                <a:gd name="connsiteX2" fmla="*/ 0 w 2681275"/>
                <a:gd name="connsiteY2" fmla="*/ 257442 h 257442"/>
                <a:gd name="connsiteX3" fmla="*/ 0 w 2681275"/>
                <a:gd name="connsiteY3" fmla="*/ 0 h 257442"/>
                <a:gd name="connsiteX0" fmla="*/ 2774249 w 2774249"/>
                <a:gd name="connsiteY0" fmla="*/ 0 h 257442"/>
                <a:gd name="connsiteX1" fmla="*/ 2626554 w 2774249"/>
                <a:gd name="connsiteY1" fmla="*/ 257442 h 257442"/>
                <a:gd name="connsiteX2" fmla="*/ 0 w 2774249"/>
                <a:gd name="connsiteY2" fmla="*/ 257442 h 257442"/>
                <a:gd name="connsiteX3" fmla="*/ 0 w 2774249"/>
                <a:gd name="connsiteY3" fmla="*/ 0 h 257442"/>
                <a:gd name="connsiteX0" fmla="*/ 2774249 w 2774249"/>
                <a:gd name="connsiteY0" fmla="*/ 0 h 257442"/>
                <a:gd name="connsiteX1" fmla="*/ 2719528 w 2774249"/>
                <a:gd name="connsiteY1" fmla="*/ 257442 h 257442"/>
                <a:gd name="connsiteX2" fmla="*/ 0 w 2774249"/>
                <a:gd name="connsiteY2" fmla="*/ 257442 h 257442"/>
                <a:gd name="connsiteX3" fmla="*/ 0 w 2774249"/>
                <a:gd name="connsiteY3" fmla="*/ 0 h 257442"/>
                <a:gd name="connsiteX0" fmla="*/ 2774249 w 2774249"/>
                <a:gd name="connsiteY0" fmla="*/ 0 h 257442"/>
                <a:gd name="connsiteX1" fmla="*/ 2719528 w 2774249"/>
                <a:gd name="connsiteY1" fmla="*/ 257442 h 257442"/>
                <a:gd name="connsiteX2" fmla="*/ 0 w 2774249"/>
                <a:gd name="connsiteY2" fmla="*/ 257442 h 257442"/>
                <a:gd name="connsiteX3" fmla="*/ 0 w 2774249"/>
                <a:gd name="connsiteY3" fmla="*/ 0 h 257442"/>
                <a:gd name="connsiteX0" fmla="*/ 2774249 w 2774249"/>
                <a:gd name="connsiteY0" fmla="*/ 0 h 257442"/>
                <a:gd name="connsiteX1" fmla="*/ 2719528 w 2774249"/>
                <a:gd name="connsiteY1" fmla="*/ 257442 h 257442"/>
                <a:gd name="connsiteX2" fmla="*/ 0 w 2774249"/>
                <a:gd name="connsiteY2" fmla="*/ 257442 h 257442"/>
                <a:gd name="connsiteX3" fmla="*/ 0 w 2774249"/>
                <a:gd name="connsiteY3" fmla="*/ 0 h 257442"/>
                <a:gd name="connsiteX0" fmla="*/ 2924931 w 2924931"/>
                <a:gd name="connsiteY0" fmla="*/ 0 h 257442"/>
                <a:gd name="connsiteX1" fmla="*/ 2719528 w 2924931"/>
                <a:gd name="connsiteY1" fmla="*/ 257442 h 257442"/>
                <a:gd name="connsiteX2" fmla="*/ 0 w 2924931"/>
                <a:gd name="connsiteY2" fmla="*/ 257442 h 257442"/>
                <a:gd name="connsiteX3" fmla="*/ 0 w 2924931"/>
                <a:gd name="connsiteY3" fmla="*/ 0 h 257442"/>
                <a:gd name="connsiteX0" fmla="*/ 2924931 w 2924931"/>
                <a:gd name="connsiteY0" fmla="*/ 0 h 257442"/>
                <a:gd name="connsiteX1" fmla="*/ 2870210 w 2924931"/>
                <a:gd name="connsiteY1" fmla="*/ 257442 h 257442"/>
                <a:gd name="connsiteX2" fmla="*/ 0 w 2924931"/>
                <a:gd name="connsiteY2" fmla="*/ 257442 h 257442"/>
                <a:gd name="connsiteX3" fmla="*/ 0 w 2924931"/>
                <a:gd name="connsiteY3" fmla="*/ 0 h 257442"/>
                <a:gd name="connsiteX0" fmla="*/ 2924931 w 2924931"/>
                <a:gd name="connsiteY0" fmla="*/ 0 h 257442"/>
                <a:gd name="connsiteX1" fmla="*/ 2870210 w 2924931"/>
                <a:gd name="connsiteY1" fmla="*/ 257442 h 257442"/>
                <a:gd name="connsiteX2" fmla="*/ 0 w 2924931"/>
                <a:gd name="connsiteY2" fmla="*/ 257442 h 257442"/>
                <a:gd name="connsiteX3" fmla="*/ 0 w 2924931"/>
                <a:gd name="connsiteY3" fmla="*/ 0 h 257442"/>
                <a:gd name="connsiteX0" fmla="*/ 2924931 w 2924931"/>
                <a:gd name="connsiteY0" fmla="*/ 0 h 257442"/>
                <a:gd name="connsiteX1" fmla="*/ 2870210 w 2924931"/>
                <a:gd name="connsiteY1" fmla="*/ 257442 h 257442"/>
                <a:gd name="connsiteX2" fmla="*/ 0 w 2924931"/>
                <a:gd name="connsiteY2" fmla="*/ 257442 h 257442"/>
                <a:gd name="connsiteX3" fmla="*/ 0 w 2924931"/>
                <a:gd name="connsiteY3" fmla="*/ 0 h 257442"/>
                <a:gd name="connsiteX0" fmla="*/ 3083628 w 3083628"/>
                <a:gd name="connsiteY0" fmla="*/ 0 h 257442"/>
                <a:gd name="connsiteX1" fmla="*/ 2870210 w 3083628"/>
                <a:gd name="connsiteY1" fmla="*/ 257442 h 257442"/>
                <a:gd name="connsiteX2" fmla="*/ 0 w 3083628"/>
                <a:gd name="connsiteY2" fmla="*/ 257442 h 257442"/>
                <a:gd name="connsiteX3" fmla="*/ 0 w 3083628"/>
                <a:gd name="connsiteY3" fmla="*/ 0 h 257442"/>
                <a:gd name="connsiteX0" fmla="*/ 3083628 w 3083628"/>
                <a:gd name="connsiteY0" fmla="*/ 0 h 257442"/>
                <a:gd name="connsiteX1" fmla="*/ 3028906 w 3083628"/>
                <a:gd name="connsiteY1" fmla="*/ 257442 h 257442"/>
                <a:gd name="connsiteX2" fmla="*/ 0 w 3083628"/>
                <a:gd name="connsiteY2" fmla="*/ 257442 h 257442"/>
                <a:gd name="connsiteX3" fmla="*/ 0 w 3083628"/>
                <a:gd name="connsiteY3" fmla="*/ 0 h 257442"/>
                <a:gd name="connsiteX0" fmla="*/ 3083629 w 3083629"/>
                <a:gd name="connsiteY0" fmla="*/ 0 h 257442"/>
                <a:gd name="connsiteX1" fmla="*/ 3028907 w 3083629"/>
                <a:gd name="connsiteY1" fmla="*/ 257442 h 257442"/>
                <a:gd name="connsiteX2" fmla="*/ 0 w 3083629"/>
                <a:gd name="connsiteY2" fmla="*/ 257442 h 257442"/>
                <a:gd name="connsiteX3" fmla="*/ 1 w 3083629"/>
                <a:gd name="connsiteY3" fmla="*/ 0 h 257442"/>
                <a:gd name="connsiteX0" fmla="*/ 3083629 w 3083629"/>
                <a:gd name="connsiteY0" fmla="*/ 0 h 257442"/>
                <a:gd name="connsiteX1" fmla="*/ 3028907 w 3083629"/>
                <a:gd name="connsiteY1" fmla="*/ 257442 h 257442"/>
                <a:gd name="connsiteX2" fmla="*/ 0 w 3083629"/>
                <a:gd name="connsiteY2" fmla="*/ 257442 h 257442"/>
                <a:gd name="connsiteX3" fmla="*/ 1 w 3083629"/>
                <a:gd name="connsiteY3" fmla="*/ 0 h 257442"/>
                <a:gd name="connsiteX0" fmla="*/ 3239120 w 3239120"/>
                <a:gd name="connsiteY0" fmla="*/ 0 h 257442"/>
                <a:gd name="connsiteX1" fmla="*/ 3028907 w 3239120"/>
                <a:gd name="connsiteY1" fmla="*/ 257442 h 257442"/>
                <a:gd name="connsiteX2" fmla="*/ 0 w 3239120"/>
                <a:gd name="connsiteY2" fmla="*/ 257442 h 257442"/>
                <a:gd name="connsiteX3" fmla="*/ 1 w 3239120"/>
                <a:gd name="connsiteY3" fmla="*/ 0 h 257442"/>
                <a:gd name="connsiteX0" fmla="*/ 3239120 w 3239120"/>
                <a:gd name="connsiteY0" fmla="*/ 0 h 257442"/>
                <a:gd name="connsiteX1" fmla="*/ 3184398 w 3239120"/>
                <a:gd name="connsiteY1" fmla="*/ 257442 h 257442"/>
                <a:gd name="connsiteX2" fmla="*/ 0 w 3239120"/>
                <a:gd name="connsiteY2" fmla="*/ 257442 h 257442"/>
                <a:gd name="connsiteX3" fmla="*/ 1 w 3239120"/>
                <a:gd name="connsiteY3" fmla="*/ 0 h 257442"/>
                <a:gd name="connsiteX0" fmla="*/ 3239121 w 3239121"/>
                <a:gd name="connsiteY0" fmla="*/ 0 h 257442"/>
                <a:gd name="connsiteX1" fmla="*/ 3184399 w 3239121"/>
                <a:gd name="connsiteY1" fmla="*/ 257442 h 257442"/>
                <a:gd name="connsiteX2" fmla="*/ 0 w 3239121"/>
                <a:gd name="connsiteY2" fmla="*/ 257442 h 257442"/>
                <a:gd name="connsiteX3" fmla="*/ 2 w 3239121"/>
                <a:gd name="connsiteY3" fmla="*/ 0 h 257442"/>
                <a:gd name="connsiteX0" fmla="*/ 3239121 w 3239121"/>
                <a:gd name="connsiteY0" fmla="*/ 0 h 257442"/>
                <a:gd name="connsiteX1" fmla="*/ 3184399 w 3239121"/>
                <a:gd name="connsiteY1" fmla="*/ 257442 h 257442"/>
                <a:gd name="connsiteX2" fmla="*/ 0 w 3239121"/>
                <a:gd name="connsiteY2" fmla="*/ 257442 h 257442"/>
                <a:gd name="connsiteX3" fmla="*/ 1 w 3239121"/>
                <a:gd name="connsiteY3" fmla="*/ 0 h 257442"/>
                <a:gd name="connsiteX0" fmla="*/ 3332094 w 3332094"/>
                <a:gd name="connsiteY0" fmla="*/ 0 h 257442"/>
                <a:gd name="connsiteX1" fmla="*/ 3184399 w 3332094"/>
                <a:gd name="connsiteY1" fmla="*/ 257442 h 257442"/>
                <a:gd name="connsiteX2" fmla="*/ 0 w 3332094"/>
                <a:gd name="connsiteY2" fmla="*/ 257442 h 257442"/>
                <a:gd name="connsiteX3" fmla="*/ 1 w 3332094"/>
                <a:gd name="connsiteY3" fmla="*/ 0 h 257442"/>
                <a:gd name="connsiteX0" fmla="*/ 3332094 w 3332094"/>
                <a:gd name="connsiteY0" fmla="*/ 0 h 257442"/>
                <a:gd name="connsiteX1" fmla="*/ 3277372 w 3332094"/>
                <a:gd name="connsiteY1" fmla="*/ 257442 h 257442"/>
                <a:gd name="connsiteX2" fmla="*/ 0 w 3332094"/>
                <a:gd name="connsiteY2" fmla="*/ 257442 h 257442"/>
                <a:gd name="connsiteX3" fmla="*/ 1 w 3332094"/>
                <a:gd name="connsiteY3" fmla="*/ 0 h 257442"/>
                <a:gd name="connsiteX0" fmla="*/ 3332095 w 3332095"/>
                <a:gd name="connsiteY0" fmla="*/ 0 h 257442"/>
                <a:gd name="connsiteX1" fmla="*/ 3277373 w 3332095"/>
                <a:gd name="connsiteY1" fmla="*/ 257442 h 257442"/>
                <a:gd name="connsiteX2" fmla="*/ 0 w 3332095"/>
                <a:gd name="connsiteY2" fmla="*/ 257442 h 257442"/>
                <a:gd name="connsiteX3" fmla="*/ 2 w 3332095"/>
                <a:gd name="connsiteY3" fmla="*/ 0 h 257442"/>
                <a:gd name="connsiteX0" fmla="*/ 3332095 w 3332095"/>
                <a:gd name="connsiteY0" fmla="*/ 0 h 257442"/>
                <a:gd name="connsiteX1" fmla="*/ 3277373 w 3332095"/>
                <a:gd name="connsiteY1" fmla="*/ 257442 h 257442"/>
                <a:gd name="connsiteX2" fmla="*/ 0 w 3332095"/>
                <a:gd name="connsiteY2" fmla="*/ 257442 h 257442"/>
                <a:gd name="connsiteX3" fmla="*/ 1 w 3332095"/>
                <a:gd name="connsiteY3" fmla="*/ 0 h 257442"/>
                <a:gd name="connsiteX0" fmla="*/ 3461937 w 3461937"/>
                <a:gd name="connsiteY0" fmla="*/ 0 h 257442"/>
                <a:gd name="connsiteX1" fmla="*/ 3277373 w 3461937"/>
                <a:gd name="connsiteY1" fmla="*/ 257442 h 257442"/>
                <a:gd name="connsiteX2" fmla="*/ 0 w 3461937"/>
                <a:gd name="connsiteY2" fmla="*/ 257442 h 257442"/>
                <a:gd name="connsiteX3" fmla="*/ 1 w 3461937"/>
                <a:gd name="connsiteY3" fmla="*/ 0 h 257442"/>
                <a:gd name="connsiteX0" fmla="*/ 3461937 w 3461937"/>
                <a:gd name="connsiteY0" fmla="*/ 0 h 257442"/>
                <a:gd name="connsiteX1" fmla="*/ 3407216 w 3461937"/>
                <a:gd name="connsiteY1" fmla="*/ 257442 h 257442"/>
                <a:gd name="connsiteX2" fmla="*/ 0 w 3461937"/>
                <a:gd name="connsiteY2" fmla="*/ 257442 h 257442"/>
                <a:gd name="connsiteX3" fmla="*/ 1 w 3461937"/>
                <a:gd name="connsiteY3" fmla="*/ 0 h 257442"/>
                <a:gd name="connsiteX0" fmla="*/ 3461937 w 3461937"/>
                <a:gd name="connsiteY0" fmla="*/ 0 h 257442"/>
                <a:gd name="connsiteX1" fmla="*/ 3407216 w 3461937"/>
                <a:gd name="connsiteY1" fmla="*/ 257442 h 257442"/>
                <a:gd name="connsiteX2" fmla="*/ 0 w 3461937"/>
                <a:gd name="connsiteY2" fmla="*/ 257442 h 257442"/>
                <a:gd name="connsiteX3" fmla="*/ 1 w 3461937"/>
                <a:gd name="connsiteY3" fmla="*/ 0 h 257442"/>
                <a:gd name="connsiteX0" fmla="*/ 3461937 w 3461937"/>
                <a:gd name="connsiteY0" fmla="*/ 0 h 257442"/>
                <a:gd name="connsiteX1" fmla="*/ 3407216 w 3461937"/>
                <a:gd name="connsiteY1" fmla="*/ 257442 h 257442"/>
                <a:gd name="connsiteX2" fmla="*/ 0 w 3461937"/>
                <a:gd name="connsiteY2" fmla="*/ 257442 h 257442"/>
                <a:gd name="connsiteX3" fmla="*/ 0 w 3461937"/>
                <a:gd name="connsiteY3" fmla="*/ 0 h 257442"/>
                <a:gd name="connsiteX0" fmla="*/ 3610760 w 3610760"/>
                <a:gd name="connsiteY0" fmla="*/ 0 h 257442"/>
                <a:gd name="connsiteX1" fmla="*/ 3407216 w 3610760"/>
                <a:gd name="connsiteY1" fmla="*/ 257442 h 257442"/>
                <a:gd name="connsiteX2" fmla="*/ 0 w 3610760"/>
                <a:gd name="connsiteY2" fmla="*/ 257442 h 257442"/>
                <a:gd name="connsiteX3" fmla="*/ 0 w 3610760"/>
                <a:gd name="connsiteY3" fmla="*/ 0 h 257442"/>
                <a:gd name="connsiteX0" fmla="*/ 3610760 w 3610760"/>
                <a:gd name="connsiteY0" fmla="*/ 0 h 257442"/>
                <a:gd name="connsiteX1" fmla="*/ 3556038 w 3610760"/>
                <a:gd name="connsiteY1" fmla="*/ 257442 h 257442"/>
                <a:gd name="connsiteX2" fmla="*/ 0 w 3610760"/>
                <a:gd name="connsiteY2" fmla="*/ 257442 h 257442"/>
                <a:gd name="connsiteX3" fmla="*/ 0 w 3610760"/>
                <a:gd name="connsiteY3" fmla="*/ 0 h 257442"/>
                <a:gd name="connsiteX0" fmla="*/ 3610761 w 3610761"/>
                <a:gd name="connsiteY0" fmla="*/ 0 h 257442"/>
                <a:gd name="connsiteX1" fmla="*/ 3556039 w 3610761"/>
                <a:gd name="connsiteY1" fmla="*/ 257442 h 257442"/>
                <a:gd name="connsiteX2" fmla="*/ 0 w 3610761"/>
                <a:gd name="connsiteY2" fmla="*/ 257442 h 257442"/>
                <a:gd name="connsiteX3" fmla="*/ 1 w 3610761"/>
                <a:gd name="connsiteY3" fmla="*/ 0 h 257442"/>
                <a:gd name="connsiteX0" fmla="*/ 3610761 w 3610761"/>
                <a:gd name="connsiteY0" fmla="*/ 0 h 257442"/>
                <a:gd name="connsiteX1" fmla="*/ 3556039 w 3610761"/>
                <a:gd name="connsiteY1" fmla="*/ 257442 h 257442"/>
                <a:gd name="connsiteX2" fmla="*/ 0 w 3610761"/>
                <a:gd name="connsiteY2" fmla="*/ 257442 h 257442"/>
                <a:gd name="connsiteX3" fmla="*/ 1 w 3610761"/>
                <a:gd name="connsiteY3" fmla="*/ 0 h 257442"/>
                <a:gd name="connsiteX0" fmla="*/ 3743809 w 3743809"/>
                <a:gd name="connsiteY0" fmla="*/ 0 h 257442"/>
                <a:gd name="connsiteX1" fmla="*/ 3556039 w 3743809"/>
                <a:gd name="connsiteY1" fmla="*/ 257442 h 257442"/>
                <a:gd name="connsiteX2" fmla="*/ 0 w 3743809"/>
                <a:gd name="connsiteY2" fmla="*/ 257442 h 257442"/>
                <a:gd name="connsiteX3" fmla="*/ 1 w 3743809"/>
                <a:gd name="connsiteY3" fmla="*/ 0 h 257442"/>
                <a:gd name="connsiteX0" fmla="*/ 3743809 w 3743809"/>
                <a:gd name="connsiteY0" fmla="*/ 0 h 257442"/>
                <a:gd name="connsiteX1" fmla="*/ 3689088 w 3743809"/>
                <a:gd name="connsiteY1" fmla="*/ 257442 h 257442"/>
                <a:gd name="connsiteX2" fmla="*/ 0 w 3743809"/>
                <a:gd name="connsiteY2" fmla="*/ 257442 h 257442"/>
                <a:gd name="connsiteX3" fmla="*/ 1 w 3743809"/>
                <a:gd name="connsiteY3" fmla="*/ 0 h 257442"/>
                <a:gd name="connsiteX0" fmla="*/ 3743809 w 3743809"/>
                <a:gd name="connsiteY0" fmla="*/ 0 h 257442"/>
                <a:gd name="connsiteX1" fmla="*/ 3689088 w 3743809"/>
                <a:gd name="connsiteY1" fmla="*/ 257442 h 257442"/>
                <a:gd name="connsiteX2" fmla="*/ 0 w 3743809"/>
                <a:gd name="connsiteY2" fmla="*/ 257442 h 257442"/>
                <a:gd name="connsiteX3" fmla="*/ 1 w 3743809"/>
                <a:gd name="connsiteY3" fmla="*/ 0 h 257442"/>
                <a:gd name="connsiteX0" fmla="*/ 3743809 w 3743809"/>
                <a:gd name="connsiteY0" fmla="*/ 0 h 257442"/>
                <a:gd name="connsiteX1" fmla="*/ 3689088 w 3743809"/>
                <a:gd name="connsiteY1" fmla="*/ 257442 h 257442"/>
                <a:gd name="connsiteX2" fmla="*/ 0 w 3743809"/>
                <a:gd name="connsiteY2" fmla="*/ 257442 h 257442"/>
                <a:gd name="connsiteX3" fmla="*/ 0 w 3743809"/>
                <a:gd name="connsiteY3" fmla="*/ 0 h 257442"/>
                <a:gd name="connsiteX0" fmla="*/ 3872049 w 3872049"/>
                <a:gd name="connsiteY0" fmla="*/ 0 h 257442"/>
                <a:gd name="connsiteX1" fmla="*/ 3689088 w 3872049"/>
                <a:gd name="connsiteY1" fmla="*/ 257442 h 257442"/>
                <a:gd name="connsiteX2" fmla="*/ 0 w 3872049"/>
                <a:gd name="connsiteY2" fmla="*/ 257442 h 257442"/>
                <a:gd name="connsiteX3" fmla="*/ 0 w 3872049"/>
                <a:gd name="connsiteY3" fmla="*/ 0 h 257442"/>
                <a:gd name="connsiteX0" fmla="*/ 3872049 w 3872049"/>
                <a:gd name="connsiteY0" fmla="*/ 0 h 257442"/>
                <a:gd name="connsiteX1" fmla="*/ 3817328 w 3872049"/>
                <a:gd name="connsiteY1" fmla="*/ 257442 h 257442"/>
                <a:gd name="connsiteX2" fmla="*/ 0 w 3872049"/>
                <a:gd name="connsiteY2" fmla="*/ 257442 h 257442"/>
                <a:gd name="connsiteX3" fmla="*/ 0 w 3872049"/>
                <a:gd name="connsiteY3" fmla="*/ 0 h 257442"/>
                <a:gd name="connsiteX0" fmla="*/ 3872049 w 3872049"/>
                <a:gd name="connsiteY0" fmla="*/ 0 h 257442"/>
                <a:gd name="connsiteX1" fmla="*/ 3817328 w 3872049"/>
                <a:gd name="connsiteY1" fmla="*/ 257442 h 257442"/>
                <a:gd name="connsiteX2" fmla="*/ 0 w 3872049"/>
                <a:gd name="connsiteY2" fmla="*/ 257442 h 257442"/>
                <a:gd name="connsiteX3" fmla="*/ 0 w 3872049"/>
                <a:gd name="connsiteY3" fmla="*/ 0 h 257442"/>
                <a:gd name="connsiteX0" fmla="*/ 3872049 w 3872049"/>
                <a:gd name="connsiteY0" fmla="*/ 0 h 257442"/>
                <a:gd name="connsiteX1" fmla="*/ 3817328 w 3872049"/>
                <a:gd name="connsiteY1" fmla="*/ 257442 h 257442"/>
                <a:gd name="connsiteX2" fmla="*/ 0 w 3872049"/>
                <a:gd name="connsiteY2" fmla="*/ 257442 h 257442"/>
                <a:gd name="connsiteX3" fmla="*/ 0 w 3872049"/>
                <a:gd name="connsiteY3" fmla="*/ 0 h 257442"/>
                <a:gd name="connsiteX0" fmla="*/ 4006701 w 4006701"/>
                <a:gd name="connsiteY0" fmla="*/ 0 h 257442"/>
                <a:gd name="connsiteX1" fmla="*/ 3817328 w 4006701"/>
                <a:gd name="connsiteY1" fmla="*/ 257442 h 257442"/>
                <a:gd name="connsiteX2" fmla="*/ 0 w 4006701"/>
                <a:gd name="connsiteY2" fmla="*/ 257442 h 257442"/>
                <a:gd name="connsiteX3" fmla="*/ 0 w 4006701"/>
                <a:gd name="connsiteY3" fmla="*/ 0 h 257442"/>
                <a:gd name="connsiteX0" fmla="*/ 4006701 w 4006701"/>
                <a:gd name="connsiteY0" fmla="*/ 0 h 257442"/>
                <a:gd name="connsiteX1" fmla="*/ 3951980 w 4006701"/>
                <a:gd name="connsiteY1" fmla="*/ 257442 h 257442"/>
                <a:gd name="connsiteX2" fmla="*/ 0 w 4006701"/>
                <a:gd name="connsiteY2" fmla="*/ 257442 h 257442"/>
                <a:gd name="connsiteX3" fmla="*/ 0 w 4006701"/>
                <a:gd name="connsiteY3" fmla="*/ 0 h 257442"/>
                <a:gd name="connsiteX0" fmla="*/ 4006701 w 4006701"/>
                <a:gd name="connsiteY0" fmla="*/ 0 h 257442"/>
                <a:gd name="connsiteX1" fmla="*/ 3951980 w 4006701"/>
                <a:gd name="connsiteY1" fmla="*/ 257442 h 257442"/>
                <a:gd name="connsiteX2" fmla="*/ 0 w 4006701"/>
                <a:gd name="connsiteY2" fmla="*/ 257442 h 257442"/>
                <a:gd name="connsiteX3" fmla="*/ 0 w 4006701"/>
                <a:gd name="connsiteY3" fmla="*/ 0 h 257442"/>
                <a:gd name="connsiteX0" fmla="*/ 4006701 w 4006701"/>
                <a:gd name="connsiteY0" fmla="*/ 0 h 257442"/>
                <a:gd name="connsiteX1" fmla="*/ 3951980 w 4006701"/>
                <a:gd name="connsiteY1" fmla="*/ 257442 h 257442"/>
                <a:gd name="connsiteX2" fmla="*/ 0 w 4006701"/>
                <a:gd name="connsiteY2" fmla="*/ 257442 h 257442"/>
                <a:gd name="connsiteX3" fmla="*/ 0 w 4006701"/>
                <a:gd name="connsiteY3" fmla="*/ 0 h 257442"/>
                <a:gd name="connsiteX0" fmla="*/ 4144560 w 4144560"/>
                <a:gd name="connsiteY0" fmla="*/ 0 h 257442"/>
                <a:gd name="connsiteX1" fmla="*/ 3951980 w 4144560"/>
                <a:gd name="connsiteY1" fmla="*/ 257442 h 257442"/>
                <a:gd name="connsiteX2" fmla="*/ 0 w 4144560"/>
                <a:gd name="connsiteY2" fmla="*/ 257442 h 257442"/>
                <a:gd name="connsiteX3" fmla="*/ 0 w 4144560"/>
                <a:gd name="connsiteY3" fmla="*/ 0 h 257442"/>
                <a:gd name="connsiteX0" fmla="*/ 4144560 w 4144560"/>
                <a:gd name="connsiteY0" fmla="*/ 0 h 257442"/>
                <a:gd name="connsiteX1" fmla="*/ 4089838 w 4144560"/>
                <a:gd name="connsiteY1" fmla="*/ 257442 h 257442"/>
                <a:gd name="connsiteX2" fmla="*/ 0 w 4144560"/>
                <a:gd name="connsiteY2" fmla="*/ 257442 h 257442"/>
                <a:gd name="connsiteX3" fmla="*/ 0 w 4144560"/>
                <a:gd name="connsiteY3" fmla="*/ 0 h 257442"/>
                <a:gd name="connsiteX0" fmla="*/ 4144561 w 4144561"/>
                <a:gd name="connsiteY0" fmla="*/ 0 h 257442"/>
                <a:gd name="connsiteX1" fmla="*/ 4089839 w 4144561"/>
                <a:gd name="connsiteY1" fmla="*/ 257442 h 257442"/>
                <a:gd name="connsiteX2" fmla="*/ 0 w 4144561"/>
                <a:gd name="connsiteY2" fmla="*/ 257442 h 257442"/>
                <a:gd name="connsiteX3" fmla="*/ 1 w 4144561"/>
                <a:gd name="connsiteY3" fmla="*/ 0 h 257442"/>
                <a:gd name="connsiteX0" fmla="*/ 4144561 w 4144561"/>
                <a:gd name="connsiteY0" fmla="*/ 0 h 257442"/>
                <a:gd name="connsiteX1" fmla="*/ 4089839 w 4144561"/>
                <a:gd name="connsiteY1" fmla="*/ 257442 h 257442"/>
                <a:gd name="connsiteX2" fmla="*/ 0 w 4144561"/>
                <a:gd name="connsiteY2" fmla="*/ 257442 h 257442"/>
                <a:gd name="connsiteX3" fmla="*/ 1 w 4144561"/>
                <a:gd name="connsiteY3" fmla="*/ 0 h 257442"/>
                <a:gd name="connsiteX0" fmla="*/ 4257860 w 4257860"/>
                <a:gd name="connsiteY0" fmla="*/ 0 h 257442"/>
                <a:gd name="connsiteX1" fmla="*/ 4089839 w 4257860"/>
                <a:gd name="connsiteY1" fmla="*/ 257442 h 257442"/>
                <a:gd name="connsiteX2" fmla="*/ 0 w 4257860"/>
                <a:gd name="connsiteY2" fmla="*/ 257442 h 257442"/>
                <a:gd name="connsiteX3" fmla="*/ 1 w 4257860"/>
                <a:gd name="connsiteY3" fmla="*/ 0 h 257442"/>
                <a:gd name="connsiteX0" fmla="*/ 4257860 w 4257860"/>
                <a:gd name="connsiteY0" fmla="*/ 0 h 257442"/>
                <a:gd name="connsiteX1" fmla="*/ 4203138 w 4257860"/>
                <a:gd name="connsiteY1" fmla="*/ 257442 h 257442"/>
                <a:gd name="connsiteX2" fmla="*/ 0 w 4257860"/>
                <a:gd name="connsiteY2" fmla="*/ 257442 h 257442"/>
                <a:gd name="connsiteX3" fmla="*/ 1 w 4257860"/>
                <a:gd name="connsiteY3" fmla="*/ 0 h 257442"/>
                <a:gd name="connsiteX0" fmla="*/ 4257861 w 4257861"/>
                <a:gd name="connsiteY0" fmla="*/ 0 h 257442"/>
                <a:gd name="connsiteX1" fmla="*/ 4203139 w 4257861"/>
                <a:gd name="connsiteY1" fmla="*/ 257442 h 257442"/>
                <a:gd name="connsiteX2" fmla="*/ 0 w 4257861"/>
                <a:gd name="connsiteY2" fmla="*/ 257442 h 257442"/>
                <a:gd name="connsiteX3" fmla="*/ 2 w 4257861"/>
                <a:gd name="connsiteY3" fmla="*/ 0 h 257442"/>
                <a:gd name="connsiteX0" fmla="*/ 4257861 w 4257861"/>
                <a:gd name="connsiteY0" fmla="*/ 0 h 257442"/>
                <a:gd name="connsiteX1" fmla="*/ 4203139 w 4257861"/>
                <a:gd name="connsiteY1" fmla="*/ 257442 h 257442"/>
                <a:gd name="connsiteX2" fmla="*/ 0 w 4257861"/>
                <a:gd name="connsiteY2" fmla="*/ 257442 h 257442"/>
                <a:gd name="connsiteX3" fmla="*/ 1 w 4257861"/>
                <a:gd name="connsiteY3" fmla="*/ 0 h 257442"/>
                <a:gd name="connsiteX0" fmla="*/ 4387703 w 4387703"/>
                <a:gd name="connsiteY0" fmla="*/ 0 h 257442"/>
                <a:gd name="connsiteX1" fmla="*/ 4203139 w 4387703"/>
                <a:gd name="connsiteY1" fmla="*/ 257442 h 257442"/>
                <a:gd name="connsiteX2" fmla="*/ 0 w 4387703"/>
                <a:gd name="connsiteY2" fmla="*/ 257442 h 257442"/>
                <a:gd name="connsiteX3" fmla="*/ 1 w 4387703"/>
                <a:gd name="connsiteY3" fmla="*/ 0 h 257442"/>
                <a:gd name="connsiteX0" fmla="*/ 4387703 w 4387703"/>
                <a:gd name="connsiteY0" fmla="*/ 0 h 257442"/>
                <a:gd name="connsiteX1" fmla="*/ 4332982 w 4387703"/>
                <a:gd name="connsiteY1" fmla="*/ 257442 h 257442"/>
                <a:gd name="connsiteX2" fmla="*/ 0 w 4387703"/>
                <a:gd name="connsiteY2" fmla="*/ 257442 h 257442"/>
                <a:gd name="connsiteX3" fmla="*/ 1 w 4387703"/>
                <a:gd name="connsiteY3" fmla="*/ 0 h 257442"/>
                <a:gd name="connsiteX0" fmla="*/ 4387703 w 4387703"/>
                <a:gd name="connsiteY0" fmla="*/ 0 h 257442"/>
                <a:gd name="connsiteX1" fmla="*/ 4332982 w 4387703"/>
                <a:gd name="connsiteY1" fmla="*/ 257442 h 257442"/>
                <a:gd name="connsiteX2" fmla="*/ 0 w 4387703"/>
                <a:gd name="connsiteY2" fmla="*/ 257442 h 257442"/>
                <a:gd name="connsiteX3" fmla="*/ 1 w 4387703"/>
                <a:gd name="connsiteY3" fmla="*/ 0 h 257442"/>
                <a:gd name="connsiteX0" fmla="*/ 4387703 w 4387703"/>
                <a:gd name="connsiteY0" fmla="*/ 0 h 257442"/>
                <a:gd name="connsiteX1" fmla="*/ 4332982 w 4387703"/>
                <a:gd name="connsiteY1" fmla="*/ 257442 h 257442"/>
                <a:gd name="connsiteX2" fmla="*/ 0 w 4387703"/>
                <a:gd name="connsiteY2" fmla="*/ 257442 h 257442"/>
                <a:gd name="connsiteX3" fmla="*/ 0 w 4387703"/>
                <a:gd name="connsiteY3" fmla="*/ 0 h 257442"/>
                <a:gd name="connsiteX0" fmla="*/ 4520753 w 4520753"/>
                <a:gd name="connsiteY0" fmla="*/ 0 h 257442"/>
                <a:gd name="connsiteX1" fmla="*/ 4332982 w 4520753"/>
                <a:gd name="connsiteY1" fmla="*/ 257442 h 257442"/>
                <a:gd name="connsiteX2" fmla="*/ 0 w 4520753"/>
                <a:gd name="connsiteY2" fmla="*/ 257442 h 257442"/>
                <a:gd name="connsiteX3" fmla="*/ 0 w 4520753"/>
                <a:gd name="connsiteY3" fmla="*/ 0 h 257442"/>
                <a:gd name="connsiteX0" fmla="*/ 4520753 w 4520753"/>
                <a:gd name="connsiteY0" fmla="*/ 0 h 257442"/>
                <a:gd name="connsiteX1" fmla="*/ 4466032 w 4520753"/>
                <a:gd name="connsiteY1" fmla="*/ 257442 h 257442"/>
                <a:gd name="connsiteX2" fmla="*/ 0 w 4520753"/>
                <a:gd name="connsiteY2" fmla="*/ 257442 h 257442"/>
                <a:gd name="connsiteX3" fmla="*/ 0 w 4520753"/>
                <a:gd name="connsiteY3" fmla="*/ 0 h 257442"/>
                <a:gd name="connsiteX0" fmla="*/ 4520753 w 4520753"/>
                <a:gd name="connsiteY0" fmla="*/ 0 h 257442"/>
                <a:gd name="connsiteX1" fmla="*/ 4466032 w 4520753"/>
                <a:gd name="connsiteY1" fmla="*/ 257442 h 257442"/>
                <a:gd name="connsiteX2" fmla="*/ 0 w 4520753"/>
                <a:gd name="connsiteY2" fmla="*/ 257442 h 257442"/>
                <a:gd name="connsiteX3" fmla="*/ 0 w 4520753"/>
                <a:gd name="connsiteY3" fmla="*/ 0 h 257442"/>
                <a:gd name="connsiteX0" fmla="*/ 4520753 w 4520753"/>
                <a:gd name="connsiteY0" fmla="*/ 0 h 257442"/>
                <a:gd name="connsiteX1" fmla="*/ 4466032 w 4520753"/>
                <a:gd name="connsiteY1" fmla="*/ 257442 h 257442"/>
                <a:gd name="connsiteX2" fmla="*/ 0 w 4520753"/>
                <a:gd name="connsiteY2" fmla="*/ 257442 h 257442"/>
                <a:gd name="connsiteX3" fmla="*/ 0 w 4520753"/>
                <a:gd name="connsiteY3" fmla="*/ 0 h 257442"/>
                <a:gd name="connsiteX0" fmla="*/ 4657970 w 4657970"/>
                <a:gd name="connsiteY0" fmla="*/ 0 h 257442"/>
                <a:gd name="connsiteX1" fmla="*/ 4466032 w 4657970"/>
                <a:gd name="connsiteY1" fmla="*/ 257442 h 257442"/>
                <a:gd name="connsiteX2" fmla="*/ 0 w 4657970"/>
                <a:gd name="connsiteY2" fmla="*/ 257442 h 257442"/>
                <a:gd name="connsiteX3" fmla="*/ 0 w 4657970"/>
                <a:gd name="connsiteY3" fmla="*/ 0 h 257442"/>
                <a:gd name="connsiteX0" fmla="*/ 4657970 w 4657970"/>
                <a:gd name="connsiteY0" fmla="*/ 0 h 257442"/>
                <a:gd name="connsiteX1" fmla="*/ 4603248 w 4657970"/>
                <a:gd name="connsiteY1" fmla="*/ 257442 h 257442"/>
                <a:gd name="connsiteX2" fmla="*/ 0 w 4657970"/>
                <a:gd name="connsiteY2" fmla="*/ 257442 h 257442"/>
                <a:gd name="connsiteX3" fmla="*/ 0 w 4657970"/>
                <a:gd name="connsiteY3" fmla="*/ 0 h 257442"/>
                <a:gd name="connsiteX0" fmla="*/ 4657971 w 4657971"/>
                <a:gd name="connsiteY0" fmla="*/ 0 h 257442"/>
                <a:gd name="connsiteX1" fmla="*/ 4603249 w 4657971"/>
                <a:gd name="connsiteY1" fmla="*/ 257442 h 257442"/>
                <a:gd name="connsiteX2" fmla="*/ 0 w 4657971"/>
                <a:gd name="connsiteY2" fmla="*/ 257442 h 257442"/>
                <a:gd name="connsiteX3" fmla="*/ 1 w 4657971"/>
                <a:gd name="connsiteY3" fmla="*/ 0 h 257442"/>
                <a:gd name="connsiteX0" fmla="*/ 4657971 w 4657971"/>
                <a:gd name="connsiteY0" fmla="*/ 0 h 257442"/>
                <a:gd name="connsiteX1" fmla="*/ 4603249 w 4657971"/>
                <a:gd name="connsiteY1" fmla="*/ 257442 h 257442"/>
                <a:gd name="connsiteX2" fmla="*/ 0 w 4657971"/>
                <a:gd name="connsiteY2" fmla="*/ 257442 h 257442"/>
                <a:gd name="connsiteX3" fmla="*/ 1 w 4657971"/>
                <a:gd name="connsiteY3" fmla="*/ 0 h 257442"/>
                <a:gd name="connsiteX0" fmla="*/ 4816667 w 4816667"/>
                <a:gd name="connsiteY0" fmla="*/ 0 h 257442"/>
                <a:gd name="connsiteX1" fmla="*/ 4603249 w 4816667"/>
                <a:gd name="connsiteY1" fmla="*/ 257442 h 257442"/>
                <a:gd name="connsiteX2" fmla="*/ 0 w 4816667"/>
                <a:gd name="connsiteY2" fmla="*/ 257442 h 257442"/>
                <a:gd name="connsiteX3" fmla="*/ 1 w 4816667"/>
                <a:gd name="connsiteY3" fmla="*/ 0 h 257442"/>
                <a:gd name="connsiteX0" fmla="*/ 4816667 w 4816667"/>
                <a:gd name="connsiteY0" fmla="*/ 0 h 257442"/>
                <a:gd name="connsiteX1" fmla="*/ 4761946 w 4816667"/>
                <a:gd name="connsiteY1" fmla="*/ 257442 h 257442"/>
                <a:gd name="connsiteX2" fmla="*/ 0 w 4816667"/>
                <a:gd name="connsiteY2" fmla="*/ 257442 h 257442"/>
                <a:gd name="connsiteX3" fmla="*/ 1 w 4816667"/>
                <a:gd name="connsiteY3" fmla="*/ 0 h 257442"/>
                <a:gd name="connsiteX0" fmla="*/ 4816667 w 4816667"/>
                <a:gd name="connsiteY0" fmla="*/ 0 h 257442"/>
                <a:gd name="connsiteX1" fmla="*/ 4761946 w 4816667"/>
                <a:gd name="connsiteY1" fmla="*/ 257442 h 257442"/>
                <a:gd name="connsiteX2" fmla="*/ 0 w 4816667"/>
                <a:gd name="connsiteY2" fmla="*/ 257442 h 257442"/>
                <a:gd name="connsiteX3" fmla="*/ 1 w 4816667"/>
                <a:gd name="connsiteY3" fmla="*/ 0 h 257442"/>
                <a:gd name="connsiteX0" fmla="*/ 4816667 w 4816667"/>
                <a:gd name="connsiteY0" fmla="*/ 0 h 257442"/>
                <a:gd name="connsiteX1" fmla="*/ 4761946 w 4816667"/>
                <a:gd name="connsiteY1" fmla="*/ 257442 h 257442"/>
                <a:gd name="connsiteX2" fmla="*/ 0 w 4816667"/>
                <a:gd name="connsiteY2" fmla="*/ 257442 h 257442"/>
                <a:gd name="connsiteX3" fmla="*/ 0 w 4816667"/>
                <a:gd name="connsiteY3" fmla="*/ 0 h 257442"/>
                <a:gd name="connsiteX0" fmla="*/ 4960937 w 4960937"/>
                <a:gd name="connsiteY0" fmla="*/ 0 h 257442"/>
                <a:gd name="connsiteX1" fmla="*/ 4761946 w 4960937"/>
                <a:gd name="connsiteY1" fmla="*/ 257442 h 257442"/>
                <a:gd name="connsiteX2" fmla="*/ 0 w 4960937"/>
                <a:gd name="connsiteY2" fmla="*/ 257442 h 257442"/>
                <a:gd name="connsiteX3" fmla="*/ 0 w 4960937"/>
                <a:gd name="connsiteY3" fmla="*/ 0 h 257442"/>
                <a:gd name="connsiteX0" fmla="*/ 4960937 w 4960937"/>
                <a:gd name="connsiteY0" fmla="*/ 0 h 257442"/>
                <a:gd name="connsiteX1" fmla="*/ 4906216 w 4960937"/>
                <a:gd name="connsiteY1" fmla="*/ 257442 h 257442"/>
                <a:gd name="connsiteX2" fmla="*/ 0 w 4960937"/>
                <a:gd name="connsiteY2" fmla="*/ 257442 h 257442"/>
                <a:gd name="connsiteX3" fmla="*/ 0 w 4960937"/>
                <a:gd name="connsiteY3" fmla="*/ 0 h 257442"/>
                <a:gd name="connsiteX0" fmla="*/ 4960937 w 4960937"/>
                <a:gd name="connsiteY0" fmla="*/ 0 h 257442"/>
                <a:gd name="connsiteX1" fmla="*/ 4906216 w 4960937"/>
                <a:gd name="connsiteY1" fmla="*/ 257442 h 257442"/>
                <a:gd name="connsiteX2" fmla="*/ 0 w 4960937"/>
                <a:gd name="connsiteY2" fmla="*/ 257442 h 257442"/>
                <a:gd name="connsiteX3" fmla="*/ 0 w 4960937"/>
                <a:gd name="connsiteY3" fmla="*/ 0 h 257442"/>
                <a:gd name="connsiteX0" fmla="*/ 4960937 w 4960937"/>
                <a:gd name="connsiteY0" fmla="*/ 0 h 257442"/>
                <a:gd name="connsiteX1" fmla="*/ 4906216 w 4960937"/>
                <a:gd name="connsiteY1" fmla="*/ 257442 h 257442"/>
                <a:gd name="connsiteX2" fmla="*/ 0 w 4960937"/>
                <a:gd name="connsiteY2" fmla="*/ 257442 h 257442"/>
                <a:gd name="connsiteX3" fmla="*/ 0 w 4960937"/>
                <a:gd name="connsiteY3" fmla="*/ 0 h 257442"/>
                <a:gd name="connsiteX0" fmla="*/ 5060323 w 5060323"/>
                <a:gd name="connsiteY0" fmla="*/ 0 h 257442"/>
                <a:gd name="connsiteX1" fmla="*/ 4906216 w 5060323"/>
                <a:gd name="connsiteY1" fmla="*/ 257442 h 257442"/>
                <a:gd name="connsiteX2" fmla="*/ 0 w 5060323"/>
                <a:gd name="connsiteY2" fmla="*/ 257442 h 257442"/>
                <a:gd name="connsiteX3" fmla="*/ 0 w 5060323"/>
                <a:gd name="connsiteY3" fmla="*/ 0 h 257442"/>
                <a:gd name="connsiteX0" fmla="*/ 5060323 w 5060323"/>
                <a:gd name="connsiteY0" fmla="*/ 0 h 257442"/>
                <a:gd name="connsiteX1" fmla="*/ 5005602 w 5060323"/>
                <a:gd name="connsiteY1" fmla="*/ 257442 h 257442"/>
                <a:gd name="connsiteX2" fmla="*/ 0 w 5060323"/>
                <a:gd name="connsiteY2" fmla="*/ 257442 h 257442"/>
                <a:gd name="connsiteX3" fmla="*/ 0 w 5060323"/>
                <a:gd name="connsiteY3" fmla="*/ 0 h 257442"/>
                <a:gd name="connsiteX0" fmla="*/ 5060323 w 5060323"/>
                <a:gd name="connsiteY0" fmla="*/ 0 h 257442"/>
                <a:gd name="connsiteX1" fmla="*/ 5005602 w 5060323"/>
                <a:gd name="connsiteY1" fmla="*/ 257442 h 257442"/>
                <a:gd name="connsiteX2" fmla="*/ 0 w 5060323"/>
                <a:gd name="connsiteY2" fmla="*/ 257442 h 257442"/>
                <a:gd name="connsiteX3" fmla="*/ 0 w 5060323"/>
                <a:gd name="connsiteY3" fmla="*/ 0 h 257442"/>
                <a:gd name="connsiteX0" fmla="*/ 5060323 w 5060323"/>
                <a:gd name="connsiteY0" fmla="*/ 0 h 257442"/>
                <a:gd name="connsiteX1" fmla="*/ 5005602 w 5060323"/>
                <a:gd name="connsiteY1" fmla="*/ 257442 h 257442"/>
                <a:gd name="connsiteX2" fmla="*/ 0 w 5060323"/>
                <a:gd name="connsiteY2" fmla="*/ 257442 h 257442"/>
                <a:gd name="connsiteX3" fmla="*/ 0 w 5060323"/>
                <a:gd name="connsiteY3" fmla="*/ 0 h 257442"/>
                <a:gd name="connsiteX0" fmla="*/ 5194975 w 5194975"/>
                <a:gd name="connsiteY0" fmla="*/ 0 h 257442"/>
                <a:gd name="connsiteX1" fmla="*/ 5005602 w 5194975"/>
                <a:gd name="connsiteY1" fmla="*/ 257442 h 257442"/>
                <a:gd name="connsiteX2" fmla="*/ 0 w 5194975"/>
                <a:gd name="connsiteY2" fmla="*/ 257442 h 257442"/>
                <a:gd name="connsiteX3" fmla="*/ 0 w 5194975"/>
                <a:gd name="connsiteY3" fmla="*/ 0 h 257442"/>
                <a:gd name="connsiteX0" fmla="*/ 5194975 w 5194975"/>
                <a:gd name="connsiteY0" fmla="*/ 0 h 257442"/>
                <a:gd name="connsiteX1" fmla="*/ 5140254 w 5194975"/>
                <a:gd name="connsiteY1" fmla="*/ 257442 h 257442"/>
                <a:gd name="connsiteX2" fmla="*/ 0 w 5194975"/>
                <a:gd name="connsiteY2" fmla="*/ 257442 h 257442"/>
                <a:gd name="connsiteX3" fmla="*/ 0 w 5194975"/>
                <a:gd name="connsiteY3" fmla="*/ 0 h 257442"/>
                <a:gd name="connsiteX0" fmla="*/ 5194975 w 5194975"/>
                <a:gd name="connsiteY0" fmla="*/ 0 h 257442"/>
                <a:gd name="connsiteX1" fmla="*/ 5140254 w 5194975"/>
                <a:gd name="connsiteY1" fmla="*/ 257442 h 257442"/>
                <a:gd name="connsiteX2" fmla="*/ 0 w 5194975"/>
                <a:gd name="connsiteY2" fmla="*/ 257442 h 257442"/>
                <a:gd name="connsiteX3" fmla="*/ 0 w 5194975"/>
                <a:gd name="connsiteY3" fmla="*/ 0 h 257442"/>
                <a:gd name="connsiteX0" fmla="*/ 5194975 w 5194975"/>
                <a:gd name="connsiteY0" fmla="*/ 0 h 257442"/>
                <a:gd name="connsiteX1" fmla="*/ 5140254 w 5194975"/>
                <a:gd name="connsiteY1" fmla="*/ 257442 h 257442"/>
                <a:gd name="connsiteX2" fmla="*/ 0 w 5194975"/>
                <a:gd name="connsiteY2" fmla="*/ 257442 h 257442"/>
                <a:gd name="connsiteX3" fmla="*/ 0 w 5194975"/>
                <a:gd name="connsiteY3" fmla="*/ 0 h 257442"/>
                <a:gd name="connsiteX0" fmla="*/ 5332834 w 5332834"/>
                <a:gd name="connsiteY0" fmla="*/ 0 h 257442"/>
                <a:gd name="connsiteX1" fmla="*/ 5140254 w 5332834"/>
                <a:gd name="connsiteY1" fmla="*/ 257442 h 257442"/>
                <a:gd name="connsiteX2" fmla="*/ 0 w 5332834"/>
                <a:gd name="connsiteY2" fmla="*/ 257442 h 257442"/>
                <a:gd name="connsiteX3" fmla="*/ 0 w 5332834"/>
                <a:gd name="connsiteY3" fmla="*/ 0 h 257442"/>
                <a:gd name="connsiteX0" fmla="*/ 5332834 w 5332834"/>
                <a:gd name="connsiteY0" fmla="*/ 0 h 257442"/>
                <a:gd name="connsiteX1" fmla="*/ 5278112 w 5332834"/>
                <a:gd name="connsiteY1" fmla="*/ 257442 h 257442"/>
                <a:gd name="connsiteX2" fmla="*/ 0 w 5332834"/>
                <a:gd name="connsiteY2" fmla="*/ 257442 h 257442"/>
                <a:gd name="connsiteX3" fmla="*/ 0 w 5332834"/>
                <a:gd name="connsiteY3" fmla="*/ 0 h 257442"/>
                <a:gd name="connsiteX0" fmla="*/ 5332835 w 5332835"/>
                <a:gd name="connsiteY0" fmla="*/ 0 h 257442"/>
                <a:gd name="connsiteX1" fmla="*/ 5278113 w 5332835"/>
                <a:gd name="connsiteY1" fmla="*/ 257442 h 257442"/>
                <a:gd name="connsiteX2" fmla="*/ 0 w 5332835"/>
                <a:gd name="connsiteY2" fmla="*/ 257442 h 257442"/>
                <a:gd name="connsiteX3" fmla="*/ 1 w 5332835"/>
                <a:gd name="connsiteY3" fmla="*/ 0 h 257442"/>
                <a:gd name="connsiteX0" fmla="*/ 5332835 w 5332835"/>
                <a:gd name="connsiteY0" fmla="*/ 0 h 257442"/>
                <a:gd name="connsiteX1" fmla="*/ 5278113 w 5332835"/>
                <a:gd name="connsiteY1" fmla="*/ 257442 h 257442"/>
                <a:gd name="connsiteX2" fmla="*/ 0 w 5332835"/>
                <a:gd name="connsiteY2" fmla="*/ 257442 h 257442"/>
                <a:gd name="connsiteX3" fmla="*/ 1 w 5332835"/>
                <a:gd name="connsiteY3" fmla="*/ 0 h 257442"/>
                <a:gd name="connsiteX0" fmla="*/ 5781928 w 5781928"/>
                <a:gd name="connsiteY0" fmla="*/ 0 h 257442"/>
                <a:gd name="connsiteX1" fmla="*/ 5278113 w 5781928"/>
                <a:gd name="connsiteY1" fmla="*/ 257442 h 257442"/>
                <a:gd name="connsiteX2" fmla="*/ 0 w 5781928"/>
                <a:gd name="connsiteY2" fmla="*/ 257442 h 257442"/>
                <a:gd name="connsiteX3" fmla="*/ 1 w 5781928"/>
                <a:gd name="connsiteY3" fmla="*/ 0 h 257442"/>
                <a:gd name="connsiteX0" fmla="*/ 5781928 w 5781928"/>
                <a:gd name="connsiteY0" fmla="*/ 0 h 257442"/>
                <a:gd name="connsiteX1" fmla="*/ 5711228 w 5781928"/>
                <a:gd name="connsiteY1" fmla="*/ 257442 h 257442"/>
                <a:gd name="connsiteX2" fmla="*/ 0 w 5781928"/>
                <a:gd name="connsiteY2" fmla="*/ 257442 h 257442"/>
                <a:gd name="connsiteX3" fmla="*/ 1 w 5781928"/>
                <a:gd name="connsiteY3" fmla="*/ 0 h 257442"/>
                <a:gd name="connsiteX0" fmla="*/ 5781929 w 5781929"/>
                <a:gd name="connsiteY0" fmla="*/ 0 h 257442"/>
                <a:gd name="connsiteX1" fmla="*/ 5711229 w 5781929"/>
                <a:gd name="connsiteY1" fmla="*/ 257442 h 257442"/>
                <a:gd name="connsiteX2" fmla="*/ 0 w 5781929"/>
                <a:gd name="connsiteY2" fmla="*/ 257442 h 257442"/>
                <a:gd name="connsiteX3" fmla="*/ 2 w 5781929"/>
                <a:gd name="connsiteY3" fmla="*/ 0 h 257442"/>
                <a:gd name="connsiteX0" fmla="*/ 5781929 w 5781929"/>
                <a:gd name="connsiteY0" fmla="*/ 0 h 257442"/>
                <a:gd name="connsiteX1" fmla="*/ 5711229 w 5781929"/>
                <a:gd name="connsiteY1" fmla="*/ 257442 h 257442"/>
                <a:gd name="connsiteX2" fmla="*/ 0 w 5781929"/>
                <a:gd name="connsiteY2" fmla="*/ 257442 h 257442"/>
                <a:gd name="connsiteX3" fmla="*/ 1 w 5781929"/>
                <a:gd name="connsiteY3" fmla="*/ 0 h 257442"/>
              </a:gdLst>
              <a:ahLst/>
              <a:cxnLst>
                <a:cxn ang="0">
                  <a:pos x="connsiteX0" y="connsiteY0"/>
                </a:cxn>
                <a:cxn ang="0">
                  <a:pos x="connsiteX1" y="connsiteY1"/>
                </a:cxn>
                <a:cxn ang="0">
                  <a:pos x="connsiteX2" y="connsiteY2"/>
                </a:cxn>
                <a:cxn ang="0">
                  <a:pos x="connsiteX3" y="connsiteY3"/>
                </a:cxn>
              </a:cxnLst>
              <a:rect l="l" t="t" r="r" b="b"/>
              <a:pathLst>
                <a:path w="5781929" h="257442">
                  <a:moveTo>
                    <a:pt x="5781929" y="0"/>
                  </a:moveTo>
                  <a:lnTo>
                    <a:pt x="5711229" y="257442"/>
                  </a:lnTo>
                  <a:lnTo>
                    <a:pt x="0" y="257442"/>
                  </a:lnTo>
                  <a:lnTo>
                    <a:pt x="1" y="0"/>
                  </a:lnTo>
                  <a:close/>
                </a:path>
              </a:pathLst>
            </a:custGeom>
            <a:solidFill>
              <a:srgbClr val="5C5C5C"/>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endParaRPr lang="en-GB" sz="1600" dirty="0" err="1">
                <a:solidFill>
                  <a:prstClr val="black"/>
                </a:solidFill>
              </a:endParaRPr>
            </a:p>
          </p:txBody>
        </p:sp>
        <p:sp>
          <p:nvSpPr>
            <p:cNvPr id="9" name="btfpRunningAgenda2LevelTextLeft324823"/>
            <p:cNvSpPr txBox="1"/>
            <p:nvPr/>
          </p:nvSpPr>
          <p:spPr bwMode="gray">
            <a:xfrm>
              <a:off x="-11" y="1033329"/>
              <a:ext cx="4893520" cy="257442"/>
            </a:xfrm>
            <a:prstGeom prst="rect">
              <a:avLst/>
            </a:prstGeom>
            <a:noFill/>
          </p:spPr>
          <p:txBody>
            <a:bodyPr vert="horz" wrap="none" lIns="360363" tIns="36036" rIns="360363" bIns="36036" rtlCol="0" anchor="t">
              <a:spAutoFit/>
            </a:bodyPr>
            <a:lstStyle/>
            <a:p>
              <a:pPr>
                <a:spcBef>
                  <a:spcPts val="0"/>
                </a:spcBef>
              </a:pPr>
              <a:r>
                <a:rPr lang="en-GB" sz="1200" b="1" cap="all" spc="450" dirty="0">
                  <a:solidFill>
                    <a:srgbClr val="FFFFFF"/>
                  </a:solidFill>
                </a:rPr>
                <a:t>Customs and safety/security</a:t>
              </a:r>
            </a:p>
          </p:txBody>
        </p:sp>
        <p:sp>
          <p:nvSpPr>
            <p:cNvPr id="12" name="btfpRunningAgenda2LevelBarRight324823"/>
            <p:cNvSpPr/>
            <p:nvPr/>
          </p:nvSpPr>
          <p:spPr bwMode="gray">
            <a:xfrm>
              <a:off x="4340376" y="1033329"/>
              <a:ext cx="1637015" cy="257442"/>
            </a:xfrm>
            <a:custGeom>
              <a:avLst/>
              <a:gdLst>
                <a:gd name="connsiteX0" fmla="*/ 4760819 w 4760819"/>
                <a:gd name="connsiteY0" fmla="*/ 0 h 257442"/>
                <a:gd name="connsiteX1" fmla="*/ 2170814 w 4760819"/>
                <a:gd name="connsiteY1" fmla="*/ 0 h 257442"/>
                <a:gd name="connsiteX2" fmla="*/ 2116093 w 4760819"/>
                <a:gd name="connsiteY2" fmla="*/ 257442 h 257442"/>
                <a:gd name="connsiteX3" fmla="*/ 0 w 4760819"/>
                <a:gd name="connsiteY3" fmla="*/ 257442 h 257442"/>
                <a:gd name="connsiteX0" fmla="*/ 4760819 w 4760819"/>
                <a:gd name="connsiteY0" fmla="*/ 0 h 257442"/>
                <a:gd name="connsiteX1" fmla="*/ 4706098 w 4760819"/>
                <a:gd name="connsiteY1" fmla="*/ 257442 h 257442"/>
                <a:gd name="connsiteX2" fmla="*/ 2116093 w 4760819"/>
                <a:gd name="connsiteY2" fmla="*/ 257442 h 257442"/>
                <a:gd name="connsiteX3" fmla="*/ 0 w 4760819"/>
                <a:gd name="connsiteY3" fmla="*/ 257442 h 257442"/>
                <a:gd name="connsiteX0" fmla="*/ 4760819 w 4760819"/>
                <a:gd name="connsiteY0" fmla="*/ 0 h 257442"/>
                <a:gd name="connsiteX1" fmla="*/ 4706098 w 4760819"/>
                <a:gd name="connsiteY1" fmla="*/ 257442 h 257442"/>
                <a:gd name="connsiteX2" fmla="*/ 0 w 4760819"/>
                <a:gd name="connsiteY2" fmla="*/ 257442 h 257442"/>
                <a:gd name="connsiteX3" fmla="*/ 0 w 4760819"/>
                <a:gd name="connsiteY3" fmla="*/ 257442 h 257442"/>
                <a:gd name="connsiteX0" fmla="*/ 4760819 w 4760819"/>
                <a:gd name="connsiteY0" fmla="*/ 0 h 257442"/>
                <a:gd name="connsiteX1" fmla="*/ 4706098 w 4760819"/>
                <a:gd name="connsiteY1" fmla="*/ 257442 h 257442"/>
                <a:gd name="connsiteX2" fmla="*/ 0 w 4760819"/>
                <a:gd name="connsiteY2" fmla="*/ 257442 h 257442"/>
                <a:gd name="connsiteX3" fmla="*/ 54721 w 4760819"/>
                <a:gd name="connsiteY3" fmla="*/ 0 h 257442"/>
                <a:gd name="connsiteX0" fmla="*/ 3903211 w 4706098"/>
                <a:gd name="connsiteY0" fmla="*/ 0 h 257442"/>
                <a:gd name="connsiteX1" fmla="*/ 4706098 w 4706098"/>
                <a:gd name="connsiteY1" fmla="*/ 257442 h 257442"/>
                <a:gd name="connsiteX2" fmla="*/ 0 w 4706098"/>
                <a:gd name="connsiteY2" fmla="*/ 257442 h 257442"/>
                <a:gd name="connsiteX3" fmla="*/ 54721 w 4706098"/>
                <a:gd name="connsiteY3" fmla="*/ 0 h 257442"/>
                <a:gd name="connsiteX0" fmla="*/ 3903211 w 3903211"/>
                <a:gd name="connsiteY0" fmla="*/ 0 h 257442"/>
                <a:gd name="connsiteX1" fmla="*/ 3848490 w 3903211"/>
                <a:gd name="connsiteY1" fmla="*/ 257442 h 257442"/>
                <a:gd name="connsiteX2" fmla="*/ 0 w 3903211"/>
                <a:gd name="connsiteY2" fmla="*/ 257442 h 257442"/>
                <a:gd name="connsiteX3" fmla="*/ 54721 w 3903211"/>
                <a:gd name="connsiteY3" fmla="*/ 0 h 257442"/>
                <a:gd name="connsiteX0" fmla="*/ 3903210 w 3903210"/>
                <a:gd name="connsiteY0" fmla="*/ 0 h 257442"/>
                <a:gd name="connsiteX1" fmla="*/ 3848489 w 3903210"/>
                <a:gd name="connsiteY1" fmla="*/ 257442 h 257442"/>
                <a:gd name="connsiteX2" fmla="*/ 0 w 3903210"/>
                <a:gd name="connsiteY2" fmla="*/ 257442 h 257442"/>
                <a:gd name="connsiteX3" fmla="*/ 54720 w 3903210"/>
                <a:gd name="connsiteY3" fmla="*/ 0 h 257442"/>
                <a:gd name="connsiteX0" fmla="*/ 3903210 w 3903210"/>
                <a:gd name="connsiteY0" fmla="*/ 0 h 257442"/>
                <a:gd name="connsiteX1" fmla="*/ 3848489 w 3903210"/>
                <a:gd name="connsiteY1" fmla="*/ 257442 h 257442"/>
                <a:gd name="connsiteX2" fmla="*/ 0 w 3903210"/>
                <a:gd name="connsiteY2" fmla="*/ 257442 h 257442"/>
                <a:gd name="connsiteX3" fmla="*/ 54720 w 3903210"/>
                <a:gd name="connsiteY3" fmla="*/ 0 h 257442"/>
                <a:gd name="connsiteX0" fmla="*/ 1618482 w 3848489"/>
                <a:gd name="connsiteY0" fmla="*/ 0 h 257442"/>
                <a:gd name="connsiteX1" fmla="*/ 3848489 w 3848489"/>
                <a:gd name="connsiteY1" fmla="*/ 257442 h 257442"/>
                <a:gd name="connsiteX2" fmla="*/ 0 w 3848489"/>
                <a:gd name="connsiteY2" fmla="*/ 257442 h 257442"/>
                <a:gd name="connsiteX3" fmla="*/ 54720 w 3848489"/>
                <a:gd name="connsiteY3" fmla="*/ 0 h 257442"/>
                <a:gd name="connsiteX0" fmla="*/ 1618482 w 1618482"/>
                <a:gd name="connsiteY0" fmla="*/ 0 h 257442"/>
                <a:gd name="connsiteX1" fmla="*/ 1563762 w 1618482"/>
                <a:gd name="connsiteY1" fmla="*/ 257442 h 257442"/>
                <a:gd name="connsiteX2" fmla="*/ 0 w 1618482"/>
                <a:gd name="connsiteY2" fmla="*/ 257442 h 257442"/>
                <a:gd name="connsiteX3" fmla="*/ 54720 w 1618482"/>
                <a:gd name="connsiteY3" fmla="*/ 0 h 257442"/>
                <a:gd name="connsiteX0" fmla="*/ 1618482 w 1618482"/>
                <a:gd name="connsiteY0" fmla="*/ 0 h 257442"/>
                <a:gd name="connsiteX1" fmla="*/ 1563762 w 1618482"/>
                <a:gd name="connsiteY1" fmla="*/ 257442 h 257442"/>
                <a:gd name="connsiteX2" fmla="*/ 0 w 1618482"/>
                <a:gd name="connsiteY2" fmla="*/ 257442 h 257442"/>
                <a:gd name="connsiteX3" fmla="*/ 54720 w 1618482"/>
                <a:gd name="connsiteY3" fmla="*/ 0 h 257442"/>
                <a:gd name="connsiteX0" fmla="*/ 1618482 w 1618482"/>
                <a:gd name="connsiteY0" fmla="*/ 0 h 257442"/>
                <a:gd name="connsiteX1" fmla="*/ 1563762 w 1618482"/>
                <a:gd name="connsiteY1" fmla="*/ 257442 h 257442"/>
                <a:gd name="connsiteX2" fmla="*/ 0 w 1618482"/>
                <a:gd name="connsiteY2" fmla="*/ 257442 h 257442"/>
                <a:gd name="connsiteX3" fmla="*/ 54721 w 1618482"/>
                <a:gd name="connsiteY3" fmla="*/ 0 h 257442"/>
                <a:gd name="connsiteX0" fmla="*/ 915535 w 1563762"/>
                <a:gd name="connsiteY0" fmla="*/ 0 h 257442"/>
                <a:gd name="connsiteX1" fmla="*/ 1563762 w 1563762"/>
                <a:gd name="connsiteY1" fmla="*/ 257442 h 257442"/>
                <a:gd name="connsiteX2" fmla="*/ 0 w 1563762"/>
                <a:gd name="connsiteY2" fmla="*/ 257442 h 257442"/>
                <a:gd name="connsiteX3" fmla="*/ 54721 w 1563762"/>
                <a:gd name="connsiteY3" fmla="*/ 0 h 257442"/>
                <a:gd name="connsiteX0" fmla="*/ 915535 w 915535"/>
                <a:gd name="connsiteY0" fmla="*/ 0 h 257442"/>
                <a:gd name="connsiteX1" fmla="*/ 860814 w 915535"/>
                <a:gd name="connsiteY1" fmla="*/ 257442 h 257442"/>
                <a:gd name="connsiteX2" fmla="*/ 0 w 915535"/>
                <a:gd name="connsiteY2" fmla="*/ 257442 h 257442"/>
                <a:gd name="connsiteX3" fmla="*/ 54721 w 915535"/>
                <a:gd name="connsiteY3" fmla="*/ 0 h 257442"/>
                <a:gd name="connsiteX0" fmla="*/ 915534 w 915534"/>
                <a:gd name="connsiteY0" fmla="*/ 0 h 257442"/>
                <a:gd name="connsiteX1" fmla="*/ 860813 w 915534"/>
                <a:gd name="connsiteY1" fmla="*/ 257442 h 257442"/>
                <a:gd name="connsiteX2" fmla="*/ 0 w 915534"/>
                <a:gd name="connsiteY2" fmla="*/ 257442 h 257442"/>
                <a:gd name="connsiteX3" fmla="*/ 54720 w 915534"/>
                <a:gd name="connsiteY3" fmla="*/ 0 h 257442"/>
                <a:gd name="connsiteX0" fmla="*/ 915534 w 915534"/>
                <a:gd name="connsiteY0" fmla="*/ 0 h 257442"/>
                <a:gd name="connsiteX1" fmla="*/ 860813 w 915534"/>
                <a:gd name="connsiteY1" fmla="*/ 257442 h 257442"/>
                <a:gd name="connsiteX2" fmla="*/ 0 w 915534"/>
                <a:gd name="connsiteY2" fmla="*/ 257442 h 257442"/>
                <a:gd name="connsiteX3" fmla="*/ 54720 w 915534"/>
                <a:gd name="connsiteY3" fmla="*/ 0 h 257442"/>
                <a:gd name="connsiteX0" fmla="*/ 1197663 w 1197663"/>
                <a:gd name="connsiteY0" fmla="*/ 0 h 257442"/>
                <a:gd name="connsiteX1" fmla="*/ 860813 w 1197663"/>
                <a:gd name="connsiteY1" fmla="*/ 257442 h 257442"/>
                <a:gd name="connsiteX2" fmla="*/ 0 w 1197663"/>
                <a:gd name="connsiteY2" fmla="*/ 257442 h 257442"/>
                <a:gd name="connsiteX3" fmla="*/ 54720 w 1197663"/>
                <a:gd name="connsiteY3" fmla="*/ 0 h 257442"/>
                <a:gd name="connsiteX0" fmla="*/ 1197663 w 1197663"/>
                <a:gd name="connsiteY0" fmla="*/ 0 h 257442"/>
                <a:gd name="connsiteX1" fmla="*/ 1142942 w 1197663"/>
                <a:gd name="connsiteY1" fmla="*/ 257442 h 257442"/>
                <a:gd name="connsiteX2" fmla="*/ 0 w 1197663"/>
                <a:gd name="connsiteY2" fmla="*/ 257442 h 257442"/>
                <a:gd name="connsiteX3" fmla="*/ 54720 w 1197663"/>
                <a:gd name="connsiteY3" fmla="*/ 0 h 257442"/>
                <a:gd name="connsiteX0" fmla="*/ 1197664 w 1197664"/>
                <a:gd name="connsiteY0" fmla="*/ 0 h 257442"/>
                <a:gd name="connsiteX1" fmla="*/ 1142943 w 1197664"/>
                <a:gd name="connsiteY1" fmla="*/ 257442 h 257442"/>
                <a:gd name="connsiteX2" fmla="*/ 0 w 1197664"/>
                <a:gd name="connsiteY2" fmla="*/ 257442 h 257442"/>
                <a:gd name="connsiteX3" fmla="*/ 54721 w 1197664"/>
                <a:gd name="connsiteY3" fmla="*/ 0 h 257442"/>
                <a:gd name="connsiteX0" fmla="*/ 1197664 w 1197664"/>
                <a:gd name="connsiteY0" fmla="*/ 0 h 257442"/>
                <a:gd name="connsiteX1" fmla="*/ 1142943 w 1197664"/>
                <a:gd name="connsiteY1" fmla="*/ 257442 h 257442"/>
                <a:gd name="connsiteX2" fmla="*/ 0 w 1197664"/>
                <a:gd name="connsiteY2" fmla="*/ 257442 h 257442"/>
                <a:gd name="connsiteX3" fmla="*/ 54721 w 1197664"/>
                <a:gd name="connsiteY3" fmla="*/ 0 h 257442"/>
                <a:gd name="connsiteX0" fmla="*/ 1359566 w 1359566"/>
                <a:gd name="connsiteY0" fmla="*/ 0 h 257442"/>
                <a:gd name="connsiteX1" fmla="*/ 1142943 w 1359566"/>
                <a:gd name="connsiteY1" fmla="*/ 257442 h 257442"/>
                <a:gd name="connsiteX2" fmla="*/ 0 w 1359566"/>
                <a:gd name="connsiteY2" fmla="*/ 257442 h 257442"/>
                <a:gd name="connsiteX3" fmla="*/ 54721 w 1359566"/>
                <a:gd name="connsiteY3" fmla="*/ 0 h 257442"/>
                <a:gd name="connsiteX0" fmla="*/ 1359566 w 1359566"/>
                <a:gd name="connsiteY0" fmla="*/ 0 h 257442"/>
                <a:gd name="connsiteX1" fmla="*/ 1304845 w 1359566"/>
                <a:gd name="connsiteY1" fmla="*/ 257442 h 257442"/>
                <a:gd name="connsiteX2" fmla="*/ 0 w 1359566"/>
                <a:gd name="connsiteY2" fmla="*/ 257442 h 257442"/>
                <a:gd name="connsiteX3" fmla="*/ 54721 w 1359566"/>
                <a:gd name="connsiteY3" fmla="*/ 0 h 257442"/>
                <a:gd name="connsiteX0" fmla="*/ 1359566 w 1359566"/>
                <a:gd name="connsiteY0" fmla="*/ 0 h 257442"/>
                <a:gd name="connsiteX1" fmla="*/ 1304845 w 1359566"/>
                <a:gd name="connsiteY1" fmla="*/ 257442 h 257442"/>
                <a:gd name="connsiteX2" fmla="*/ 0 w 1359566"/>
                <a:gd name="connsiteY2" fmla="*/ 257442 h 257442"/>
                <a:gd name="connsiteX3" fmla="*/ 54721 w 1359566"/>
                <a:gd name="connsiteY3" fmla="*/ 0 h 257442"/>
                <a:gd name="connsiteX0" fmla="*/ 1359566 w 1359566"/>
                <a:gd name="connsiteY0" fmla="*/ 0 h 257442"/>
                <a:gd name="connsiteX1" fmla="*/ 1304845 w 1359566"/>
                <a:gd name="connsiteY1" fmla="*/ 257442 h 257442"/>
                <a:gd name="connsiteX2" fmla="*/ 0 w 1359566"/>
                <a:gd name="connsiteY2" fmla="*/ 257442 h 257442"/>
                <a:gd name="connsiteX3" fmla="*/ 54721 w 1359566"/>
                <a:gd name="connsiteY3" fmla="*/ 0 h 257442"/>
                <a:gd name="connsiteX0" fmla="*/ 1637015 w 1637015"/>
                <a:gd name="connsiteY0" fmla="*/ 0 h 257442"/>
                <a:gd name="connsiteX1" fmla="*/ 1304845 w 1637015"/>
                <a:gd name="connsiteY1" fmla="*/ 257442 h 257442"/>
                <a:gd name="connsiteX2" fmla="*/ 0 w 1637015"/>
                <a:gd name="connsiteY2" fmla="*/ 257442 h 257442"/>
                <a:gd name="connsiteX3" fmla="*/ 54721 w 1637015"/>
                <a:gd name="connsiteY3" fmla="*/ 0 h 257442"/>
                <a:gd name="connsiteX0" fmla="*/ 1637015 w 1637015"/>
                <a:gd name="connsiteY0" fmla="*/ 0 h 257442"/>
                <a:gd name="connsiteX1" fmla="*/ 1582294 w 1637015"/>
                <a:gd name="connsiteY1" fmla="*/ 257442 h 257442"/>
                <a:gd name="connsiteX2" fmla="*/ 0 w 1637015"/>
                <a:gd name="connsiteY2" fmla="*/ 257442 h 257442"/>
                <a:gd name="connsiteX3" fmla="*/ 54721 w 1637015"/>
                <a:gd name="connsiteY3" fmla="*/ 0 h 257442"/>
                <a:gd name="connsiteX0" fmla="*/ 1637015 w 1637015"/>
                <a:gd name="connsiteY0" fmla="*/ 0 h 257442"/>
                <a:gd name="connsiteX1" fmla="*/ 1582294 w 1637015"/>
                <a:gd name="connsiteY1" fmla="*/ 257442 h 257442"/>
                <a:gd name="connsiteX2" fmla="*/ 0 w 1637015"/>
                <a:gd name="connsiteY2" fmla="*/ 257442 h 257442"/>
                <a:gd name="connsiteX3" fmla="*/ 54721 w 1637015"/>
                <a:gd name="connsiteY3" fmla="*/ 0 h 257442"/>
                <a:gd name="connsiteX0" fmla="*/ 1637015 w 1637015"/>
                <a:gd name="connsiteY0" fmla="*/ 0 h 257442"/>
                <a:gd name="connsiteX1" fmla="*/ 1582294 w 1637015"/>
                <a:gd name="connsiteY1" fmla="*/ 257442 h 257442"/>
                <a:gd name="connsiteX2" fmla="*/ 0 w 1637015"/>
                <a:gd name="connsiteY2" fmla="*/ 257442 h 257442"/>
                <a:gd name="connsiteX3" fmla="*/ 54721 w 1637015"/>
                <a:gd name="connsiteY3" fmla="*/ 0 h 257442"/>
              </a:gdLst>
              <a:ahLst/>
              <a:cxnLst>
                <a:cxn ang="0">
                  <a:pos x="connsiteX0" y="connsiteY0"/>
                </a:cxn>
                <a:cxn ang="0">
                  <a:pos x="connsiteX1" y="connsiteY1"/>
                </a:cxn>
                <a:cxn ang="0">
                  <a:pos x="connsiteX2" y="connsiteY2"/>
                </a:cxn>
                <a:cxn ang="0">
                  <a:pos x="connsiteX3" y="connsiteY3"/>
                </a:cxn>
              </a:cxnLst>
              <a:rect l="l" t="t" r="r" b="b"/>
              <a:pathLst>
                <a:path w="1637015" h="257442">
                  <a:moveTo>
                    <a:pt x="1637015" y="0"/>
                  </a:moveTo>
                  <a:lnTo>
                    <a:pt x="1582294" y="257442"/>
                  </a:lnTo>
                  <a:lnTo>
                    <a:pt x="0" y="257442"/>
                  </a:lnTo>
                  <a:lnTo>
                    <a:pt x="54721" y="0"/>
                  </a:lnTo>
                  <a:close/>
                </a:path>
              </a:pathLst>
            </a:custGeom>
            <a:solidFill>
              <a:srgbClr val="B4B4B4"/>
            </a:solidFill>
            <a:ln w="9525" cap="flat" cmpd="sng" algn="ctr">
              <a:noFill/>
              <a:prstDash val="solid"/>
              <a:miter lim="800000"/>
            </a:ln>
            <a:effectLst/>
            <a:extLst>
              <a:ext uri="{91240B29-F687-4F45-9708-019B960494DF}">
                <a14:hiddenLine xmlns:a14="http://schemas.microsoft.com/office/drawing/2010/main" w="9525" cap="flat" cmpd="sng" algn="ctr">
                  <a:solidFill>
                    <a:schemeClr val="tx1"/>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endParaRPr lang="en-GB" sz="1600" dirty="0" err="1">
                <a:solidFill>
                  <a:prstClr val="black"/>
                </a:solidFill>
              </a:endParaRPr>
            </a:p>
          </p:txBody>
        </p:sp>
        <p:sp>
          <p:nvSpPr>
            <p:cNvPr id="11" name="btfpRunningAgenda2LevelTextRight324823"/>
            <p:cNvSpPr txBox="1"/>
            <p:nvPr/>
          </p:nvSpPr>
          <p:spPr bwMode="gray">
            <a:xfrm>
              <a:off x="4340376" y="1033329"/>
              <a:ext cx="1867500" cy="257442"/>
            </a:xfrm>
            <a:prstGeom prst="rect">
              <a:avLst/>
            </a:prstGeom>
            <a:noFill/>
          </p:spPr>
          <p:txBody>
            <a:bodyPr vert="horz" wrap="none" lIns="360363" tIns="36036" rIns="360363" bIns="36036" rtlCol="0" anchor="t">
              <a:spAutoFit/>
            </a:bodyPr>
            <a:lstStyle/>
            <a:p>
              <a:pPr>
                <a:spcBef>
                  <a:spcPts val="0"/>
                </a:spcBef>
              </a:pPr>
              <a:r>
                <a:rPr lang="en-GB" sz="1200" b="1" cap="all" spc="450" dirty="0">
                  <a:solidFill>
                    <a:srgbClr val="FFFFFF"/>
                  </a:solidFill>
                </a:rPr>
                <a:t>exports</a:t>
              </a:r>
            </a:p>
          </p:txBody>
        </p:sp>
      </p:grpSp>
      <p:pic>
        <p:nvPicPr>
          <p:cNvPr id="71" name="Picture 70"/>
          <p:cNvPicPr>
            <a:picLocks noChangeAspect="1"/>
          </p:cNvPicPr>
          <p:nvPr/>
        </p:nvPicPr>
        <p:blipFill>
          <a:blip r:embed="rId5"/>
          <a:stretch>
            <a:fillRect/>
          </a:stretch>
        </p:blipFill>
        <p:spPr>
          <a:xfrm>
            <a:off x="7575615" y="4610931"/>
            <a:ext cx="432000" cy="432000"/>
          </a:xfrm>
          <a:prstGeom prst="rect">
            <a:avLst/>
          </a:prstGeom>
        </p:spPr>
      </p:pic>
      <p:sp>
        <p:nvSpPr>
          <p:cNvPr id="75" name="Rectangle 74"/>
          <p:cNvSpPr/>
          <p:nvPr/>
        </p:nvSpPr>
        <p:spPr bwMode="gray">
          <a:xfrm>
            <a:off x="8242208" y="4984785"/>
            <a:ext cx="1618992" cy="282555"/>
          </a:xfrm>
          <a:prstGeom prst="rect">
            <a:avLst/>
          </a:prstGeom>
          <a:solidFill>
            <a:schemeClr val="accent2"/>
          </a:solidFill>
          <a:ln w="9525" cap="flat" cmpd="sng" algn="ctr">
            <a:solidFill>
              <a:srgbClr val="624F34"/>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lgn="ctr"/>
            <a:r>
              <a:rPr lang="en-GB" sz="1400" dirty="0">
                <a:solidFill>
                  <a:srgbClr val="624F34"/>
                </a:solidFill>
              </a:rPr>
              <a:t>Ferry/train departs</a:t>
            </a:r>
          </a:p>
        </p:txBody>
      </p:sp>
      <p:cxnSp>
        <p:nvCxnSpPr>
          <p:cNvPr id="79" name="Straight Arrow Connector 2931"/>
          <p:cNvCxnSpPr>
            <a:stCxn id="78" idx="2"/>
            <a:endCxn id="75" idx="0"/>
          </p:cNvCxnSpPr>
          <p:nvPr/>
        </p:nvCxnSpPr>
        <p:spPr>
          <a:xfrm>
            <a:off x="9051704" y="4331022"/>
            <a:ext cx="0" cy="65376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0" name="Straight Arrow Connector 2932"/>
          <p:cNvCxnSpPr/>
          <p:nvPr/>
        </p:nvCxnSpPr>
        <p:spPr>
          <a:xfrm flipV="1">
            <a:off x="2547433" y="2997978"/>
            <a:ext cx="403986" cy="157140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9" name="Straight Arrow Connector 2933"/>
          <p:cNvCxnSpPr>
            <a:stCxn id="55" idx="2"/>
            <a:endCxn id="113" idx="0"/>
          </p:cNvCxnSpPr>
          <p:nvPr/>
        </p:nvCxnSpPr>
        <p:spPr>
          <a:xfrm rot="16200000" flipH="1">
            <a:off x="3239553" y="3661830"/>
            <a:ext cx="539923" cy="21981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3" name="Rectangle 112"/>
          <p:cNvSpPr/>
          <p:nvPr/>
        </p:nvSpPr>
        <p:spPr bwMode="gray">
          <a:xfrm>
            <a:off x="2897076" y="4041698"/>
            <a:ext cx="1444688" cy="1790660"/>
          </a:xfrm>
          <a:prstGeom prst="rect">
            <a:avLst/>
          </a:prstGeom>
          <a:solidFill>
            <a:schemeClr val="tx2"/>
          </a:solidFill>
          <a:ln w="19050" cap="flat" cmpd="sng" algn="ctr">
            <a:solidFill>
              <a:srgbClr val="624F34"/>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lgn="ctr"/>
            <a:r>
              <a:rPr lang="en-GB" sz="1400" dirty="0">
                <a:solidFill>
                  <a:srgbClr val="624F34"/>
                </a:solidFill>
              </a:rPr>
              <a:t>Exporter tells haulier if Permission to Proceed granted or need to take goods to </a:t>
            </a:r>
            <a:r>
              <a:rPr lang="en-GB" sz="1400" b="1" dirty="0">
                <a:solidFill>
                  <a:srgbClr val="624F34"/>
                </a:solidFill>
              </a:rPr>
              <a:t>Designated Export Point </a:t>
            </a:r>
            <a:r>
              <a:rPr lang="en-GB" sz="1400" dirty="0">
                <a:solidFill>
                  <a:srgbClr val="624F34"/>
                </a:solidFill>
              </a:rPr>
              <a:t>(DEP)</a:t>
            </a:r>
          </a:p>
        </p:txBody>
      </p:sp>
      <p:pic>
        <p:nvPicPr>
          <p:cNvPr id="118" name="Picture 117"/>
          <p:cNvPicPr>
            <a:picLocks noChangeAspect="1"/>
          </p:cNvPicPr>
          <p:nvPr/>
        </p:nvPicPr>
        <p:blipFill>
          <a:blip r:embed="rId5"/>
          <a:stretch>
            <a:fillRect/>
          </a:stretch>
        </p:blipFill>
        <p:spPr>
          <a:xfrm>
            <a:off x="4190578" y="5532929"/>
            <a:ext cx="432000" cy="432000"/>
          </a:xfrm>
          <a:prstGeom prst="rect">
            <a:avLst/>
          </a:prstGeom>
        </p:spPr>
      </p:pic>
      <p:pic>
        <p:nvPicPr>
          <p:cNvPr id="138" name="Picture 137"/>
          <p:cNvPicPr>
            <a:picLocks noChangeAspect="1"/>
          </p:cNvPicPr>
          <p:nvPr/>
        </p:nvPicPr>
        <p:blipFill>
          <a:blip r:embed="rId5"/>
          <a:stretch>
            <a:fillRect/>
          </a:stretch>
        </p:blipFill>
        <p:spPr>
          <a:xfrm>
            <a:off x="9552121" y="5221086"/>
            <a:ext cx="432000" cy="432000"/>
          </a:xfrm>
          <a:prstGeom prst="rect">
            <a:avLst/>
          </a:prstGeom>
        </p:spPr>
      </p:pic>
      <p:sp>
        <p:nvSpPr>
          <p:cNvPr id="152" name="Rectangle 151"/>
          <p:cNvSpPr/>
          <p:nvPr/>
        </p:nvSpPr>
        <p:spPr bwMode="gray">
          <a:xfrm>
            <a:off x="4733824" y="3387456"/>
            <a:ext cx="1444688" cy="497998"/>
          </a:xfrm>
          <a:prstGeom prst="rect">
            <a:avLst/>
          </a:prstGeom>
          <a:solidFill>
            <a:schemeClr val="tx2"/>
          </a:solidFill>
          <a:ln w="19050" cap="flat" cmpd="sng" algn="ctr">
            <a:solidFill>
              <a:srgbClr val="624F34"/>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3231" tIns="33231" rIns="33231" bIns="33231" numCol="1" spcCol="0" rtlCol="0" fromWordArt="0" anchor="ctr" anchorCtr="0" forceAA="0" compatLnSpc="1">
            <a:prstTxWarp prst="textNoShape">
              <a:avLst/>
            </a:prstTxWarp>
            <a:spAutoFit/>
          </a:bodyPr>
          <a:lstStyle/>
          <a:p>
            <a:pPr algn="ctr"/>
            <a:r>
              <a:rPr lang="en-GB" sz="1400" b="1" dirty="0">
                <a:solidFill>
                  <a:srgbClr val="624F34"/>
                </a:solidFill>
              </a:rPr>
              <a:t>Permission to proceed </a:t>
            </a:r>
            <a:r>
              <a:rPr lang="en-GB" sz="1400" dirty="0">
                <a:solidFill>
                  <a:srgbClr val="624F34"/>
                </a:solidFill>
              </a:rPr>
              <a:t>granted</a:t>
            </a:r>
          </a:p>
        </p:txBody>
      </p:sp>
      <p:cxnSp>
        <p:nvCxnSpPr>
          <p:cNvPr id="155" name="Straight Arrow Connector 2938"/>
          <p:cNvCxnSpPr>
            <a:stCxn id="113" idx="3"/>
            <a:endCxn id="152" idx="1"/>
          </p:cNvCxnSpPr>
          <p:nvPr/>
        </p:nvCxnSpPr>
        <p:spPr>
          <a:xfrm flipV="1">
            <a:off x="4341764" y="3636455"/>
            <a:ext cx="392060" cy="1300573"/>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0" name="Straight Arrow Connector 2939"/>
          <p:cNvCxnSpPr>
            <a:stCxn id="113" idx="3"/>
            <a:endCxn id="65" idx="1"/>
          </p:cNvCxnSpPr>
          <p:nvPr/>
        </p:nvCxnSpPr>
        <p:spPr>
          <a:xfrm>
            <a:off x="4341764" y="4937028"/>
            <a:ext cx="413426" cy="97851"/>
          </a:xfrm>
          <a:prstGeom prst="bentConnector3">
            <a:avLst>
              <a:gd name="adj1" fmla="val 47874"/>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65" name="Picture 164"/>
          <p:cNvPicPr>
            <a:picLocks noChangeAspect="1"/>
          </p:cNvPicPr>
          <p:nvPr/>
        </p:nvPicPr>
        <p:blipFill>
          <a:blip r:embed="rId4"/>
          <a:stretch>
            <a:fillRect/>
          </a:stretch>
        </p:blipFill>
        <p:spPr>
          <a:xfrm>
            <a:off x="6019507" y="5609043"/>
            <a:ext cx="428370" cy="432000"/>
          </a:xfrm>
          <a:prstGeom prst="rect">
            <a:avLst/>
          </a:prstGeom>
        </p:spPr>
      </p:pic>
      <p:pic>
        <p:nvPicPr>
          <p:cNvPr id="166" name="Picture 165"/>
          <p:cNvPicPr>
            <a:picLocks noChangeAspect="1"/>
          </p:cNvPicPr>
          <p:nvPr/>
        </p:nvPicPr>
        <p:blipFill>
          <a:blip r:embed="rId5"/>
          <a:stretch>
            <a:fillRect/>
          </a:stretch>
        </p:blipFill>
        <p:spPr>
          <a:xfrm>
            <a:off x="5740027" y="5623776"/>
            <a:ext cx="432000" cy="432000"/>
          </a:xfrm>
          <a:prstGeom prst="rect">
            <a:avLst/>
          </a:prstGeom>
        </p:spPr>
      </p:pic>
      <p:pic>
        <p:nvPicPr>
          <p:cNvPr id="53" name="Picture 52"/>
          <p:cNvPicPr>
            <a:picLocks noChangeAspect="1"/>
          </p:cNvPicPr>
          <p:nvPr/>
        </p:nvPicPr>
        <p:blipFill>
          <a:blip r:embed="rId4"/>
          <a:stretch>
            <a:fillRect/>
          </a:stretch>
        </p:blipFill>
        <p:spPr>
          <a:xfrm>
            <a:off x="5860154" y="3793397"/>
            <a:ext cx="428370" cy="432000"/>
          </a:xfrm>
          <a:prstGeom prst="rect">
            <a:avLst/>
          </a:prstGeom>
        </p:spPr>
      </p:pic>
    </p:spTree>
    <p:extLst>
      <p:ext uri="{BB962C8B-B14F-4D97-AF65-F5344CB8AC3E}">
        <p14:creationId xmlns:p14="http://schemas.microsoft.com/office/powerpoint/2010/main" val="3744333277"/>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Transit and the Common Transit Convention (CTC)</a:t>
            </a:r>
            <a:endParaRPr lang="en-GB" dirty="0"/>
          </a:p>
        </p:txBody>
      </p:sp>
      <p:sp>
        <p:nvSpPr>
          <p:cNvPr id="3" name="Content Placeholder 2"/>
          <p:cNvSpPr>
            <a:spLocks noGrp="1"/>
          </p:cNvSpPr>
          <p:nvPr>
            <p:ph idx="1"/>
          </p:nvPr>
        </p:nvSpPr>
        <p:spPr/>
        <p:txBody>
          <a:bodyPr/>
          <a:lstStyle/>
          <a:p>
            <a:pPr>
              <a:lnSpc>
                <a:spcPct val="100000"/>
              </a:lnSpc>
              <a:spcAft>
                <a:spcPts val="1200"/>
              </a:spcAft>
            </a:pPr>
            <a:r>
              <a:rPr lang="en-GB" sz="2000" dirty="0"/>
              <a:t>CTC facilitates the movement of goods across borders of member countries by only requiring customs declarations and payment of duties when goods arrive at their final destination</a:t>
            </a:r>
          </a:p>
          <a:p>
            <a:pPr>
              <a:lnSpc>
                <a:spcPct val="100000"/>
              </a:lnSpc>
              <a:spcAft>
                <a:spcPts val="1200"/>
              </a:spcAft>
            </a:pPr>
            <a:r>
              <a:rPr lang="en-GB" sz="2000" dirty="0"/>
              <a:t>The UK is a member of the CTC now, and will continue to be a member once we have left </a:t>
            </a:r>
            <a:br>
              <a:rPr lang="en-GB" sz="2000" dirty="0"/>
            </a:br>
            <a:r>
              <a:rPr lang="en-GB" sz="2000" dirty="0"/>
              <a:t>the EU</a:t>
            </a:r>
          </a:p>
          <a:p>
            <a:pPr>
              <a:lnSpc>
                <a:spcPct val="100000"/>
              </a:lnSpc>
              <a:spcAft>
                <a:spcPts val="1200"/>
              </a:spcAft>
            </a:pPr>
            <a:r>
              <a:rPr lang="en-GB" sz="2000" dirty="0"/>
              <a:t>The requirements for traders will be similar to now, with the additional requirement of scanning a Transit Accompanying Document at the point of entry into the UK (or into the EU when exporting)</a:t>
            </a:r>
          </a:p>
          <a:p>
            <a:pPr>
              <a:lnSpc>
                <a:spcPct val="100000"/>
              </a:lnSpc>
              <a:spcAft>
                <a:spcPts val="1200"/>
              </a:spcAft>
            </a:pPr>
            <a:r>
              <a:rPr lang="en-GB" sz="2000" dirty="0"/>
              <a:t>Businesses who currently or may wish to use the transit regime may want to consider: </a:t>
            </a:r>
          </a:p>
          <a:p>
            <a:pPr lvl="1">
              <a:lnSpc>
                <a:spcPct val="100000"/>
              </a:lnSpc>
              <a:spcAft>
                <a:spcPts val="1200"/>
              </a:spcAft>
            </a:pPr>
            <a:r>
              <a:rPr lang="en-GB" sz="2000" dirty="0"/>
              <a:t>registering to use NCTS, which is the system used for moving goods under transit</a:t>
            </a:r>
          </a:p>
          <a:p>
            <a:pPr lvl="1">
              <a:lnSpc>
                <a:spcPct val="100000"/>
              </a:lnSpc>
              <a:spcAft>
                <a:spcPts val="1200"/>
              </a:spcAft>
            </a:pPr>
            <a:r>
              <a:rPr lang="en-GB" sz="2000" dirty="0"/>
              <a:t>registering as an Authorised Consignor/Consignee to allow them to start and end transit movements from their own premises</a:t>
            </a:r>
          </a:p>
          <a:p>
            <a:pPr lvl="1">
              <a:lnSpc>
                <a:spcPct val="100000"/>
              </a:lnSpc>
              <a:spcAft>
                <a:spcPts val="1200"/>
              </a:spcAft>
            </a:pPr>
            <a:r>
              <a:rPr lang="en-GB" sz="2000" dirty="0"/>
              <a:t>expanding existing or adding new Authorised Consignor/Consignee facilities </a:t>
            </a:r>
          </a:p>
        </p:txBody>
      </p:sp>
      <p:sp>
        <p:nvSpPr>
          <p:cNvPr id="4" name="Slide Number Placeholder 3"/>
          <p:cNvSpPr>
            <a:spLocks noGrp="1"/>
          </p:cNvSpPr>
          <p:nvPr>
            <p:ph type="sldNum" sz="quarter" idx="10"/>
          </p:nvPr>
        </p:nvSpPr>
        <p:spPr/>
        <p:txBody>
          <a:bodyPr/>
          <a:lstStyle/>
          <a:p>
            <a:fld id="{33932FC1-F83D-4223-BCC6-34681F250449}" type="slidenum">
              <a:rPr lang="en-US" smtClean="0">
                <a:solidFill>
                  <a:srgbClr val="008D8E"/>
                </a:solidFill>
              </a:rPr>
              <a:pPr/>
              <a:t>8</a:t>
            </a:fld>
            <a:endParaRPr lang="en-US" dirty="0">
              <a:solidFill>
                <a:srgbClr val="008D8E"/>
              </a:solidFill>
            </a:endParaRPr>
          </a:p>
        </p:txBody>
      </p:sp>
    </p:spTree>
    <p:extLst>
      <p:ext uri="{BB962C8B-B14F-4D97-AF65-F5344CB8AC3E}">
        <p14:creationId xmlns:p14="http://schemas.microsoft.com/office/powerpoint/2010/main" val="3644621178"/>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Key Actions for Businesses</a:t>
            </a:r>
            <a:endParaRPr lang="en-GB" dirty="0"/>
          </a:p>
        </p:txBody>
      </p:sp>
      <p:sp>
        <p:nvSpPr>
          <p:cNvPr id="3" name="Content Placeholder 2"/>
          <p:cNvSpPr>
            <a:spLocks noGrp="1"/>
          </p:cNvSpPr>
          <p:nvPr>
            <p:ph idx="1"/>
          </p:nvPr>
        </p:nvSpPr>
        <p:spPr>
          <a:xfrm>
            <a:off x="610263" y="1628776"/>
            <a:ext cx="10972800" cy="909393"/>
          </a:xfrm>
        </p:spPr>
        <p:txBody>
          <a:bodyPr/>
          <a:lstStyle/>
          <a:p>
            <a:pPr marL="0" indent="0">
              <a:lnSpc>
                <a:spcPct val="100000"/>
              </a:lnSpc>
              <a:buNone/>
            </a:pPr>
            <a:r>
              <a:rPr lang="en-GB" dirty="0"/>
              <a:t>Businesses who only trade with the EU need to act now to ensure that they are prepared in the event of a No Deal EU exit</a:t>
            </a:r>
          </a:p>
          <a:p>
            <a:endParaRPr lang="en-GB" dirty="0"/>
          </a:p>
        </p:txBody>
      </p:sp>
      <p:sp>
        <p:nvSpPr>
          <p:cNvPr id="4" name="Slide Number Placeholder 3"/>
          <p:cNvSpPr>
            <a:spLocks noGrp="1"/>
          </p:cNvSpPr>
          <p:nvPr>
            <p:ph type="sldNum" sz="quarter" idx="10"/>
          </p:nvPr>
        </p:nvSpPr>
        <p:spPr/>
        <p:txBody>
          <a:bodyPr/>
          <a:lstStyle/>
          <a:p>
            <a:fld id="{33932FC1-F83D-4223-BCC6-34681F250449}" type="slidenum">
              <a:rPr lang="en-US" smtClean="0">
                <a:solidFill>
                  <a:srgbClr val="008D8E"/>
                </a:solidFill>
              </a:rPr>
              <a:pPr/>
              <a:t>9</a:t>
            </a:fld>
            <a:endParaRPr lang="en-US" dirty="0">
              <a:solidFill>
                <a:srgbClr val="008D8E"/>
              </a:solidFill>
            </a:endParaRPr>
          </a:p>
        </p:txBody>
      </p:sp>
      <p:sp>
        <p:nvSpPr>
          <p:cNvPr id="7" name="btfpBulletedList211110"/>
          <p:cNvSpPr/>
          <p:nvPr/>
        </p:nvSpPr>
        <p:spPr>
          <a:xfrm>
            <a:off x="1559496" y="2756303"/>
            <a:ext cx="7506510" cy="477054"/>
          </a:xfrm>
          <a:prstGeom prst="rect">
            <a:avLst/>
          </a:prstGeom>
        </p:spPr>
        <p:txBody>
          <a:bodyPr wrap="square">
            <a:spAutoFit/>
          </a:bodyPr>
          <a:lstStyle/>
          <a:p>
            <a:r>
              <a:rPr lang="en-GB" dirty="0"/>
              <a:t>Apply for an</a:t>
            </a:r>
            <a:r>
              <a:rPr lang="en-GB" b="1" dirty="0"/>
              <a:t> EORI number</a:t>
            </a:r>
          </a:p>
        </p:txBody>
      </p:sp>
      <p:grpSp>
        <p:nvGrpSpPr>
          <p:cNvPr id="33" name="Group 32"/>
          <p:cNvGrpSpPr/>
          <p:nvPr/>
        </p:nvGrpSpPr>
        <p:grpSpPr>
          <a:xfrm>
            <a:off x="623392" y="2714646"/>
            <a:ext cx="818729" cy="756000"/>
            <a:chOff x="767408" y="2714646"/>
            <a:chExt cx="818729" cy="756000"/>
          </a:xfrm>
        </p:grpSpPr>
        <p:sp>
          <p:nvSpPr>
            <p:cNvPr id="9" name="btfpIconCircle850415"/>
            <p:cNvSpPr>
              <a:spLocks noChangeArrowheads="1"/>
            </p:cNvSpPr>
            <p:nvPr/>
          </p:nvSpPr>
          <p:spPr>
            <a:xfrm>
              <a:off x="767408" y="2714646"/>
              <a:ext cx="756000" cy="756000"/>
            </a:xfrm>
            <a:prstGeom prst="ellipse">
              <a:avLst/>
            </a:prstGeom>
            <a:solidFill>
              <a:srgbClr val="2D475A"/>
            </a:solidFill>
            <a:ln>
              <a:noFill/>
            </a:ln>
            <a:effectLst/>
          </p:spPr>
          <p:txBody>
            <a:bodyPr vert="horz" wrap="square" lIns="86817" tIns="43408" rIns="86817" bIns="43408" anchor="t" anchorCtr="0" compatLnSpc="1">
              <a:prstTxWarp prst="textNoShape">
                <a:avLst/>
              </a:prstTxWarp>
            </a:bodyPr>
            <a:lstStyle/>
            <a:p>
              <a:pPr algn="ctr"/>
              <a:endParaRPr lang="en-US" sz="1519" dirty="0"/>
            </a:p>
          </p:txBody>
        </p:sp>
        <p:pic>
          <p:nvPicPr>
            <p:cNvPr id="10" name="btfpIconLines850415"/>
            <p:cNvPicPr>
              <a:picLocks/>
            </p:cNvPicPr>
            <p:nvPr/>
          </p:nvPicPr>
          <p:blipFill>
            <a:blip r:embed="rId3"/>
            <a:stretch>
              <a:fillRect/>
            </a:stretch>
          </p:blipFill>
          <p:spPr>
            <a:xfrm>
              <a:off x="767408" y="2786655"/>
              <a:ext cx="818729" cy="642345"/>
            </a:xfrm>
            <a:prstGeom prst="rect">
              <a:avLst/>
            </a:prstGeom>
          </p:spPr>
        </p:pic>
      </p:grpSp>
      <p:sp>
        <p:nvSpPr>
          <p:cNvPr id="12" name="btfpBulletedList211110"/>
          <p:cNvSpPr/>
          <p:nvPr/>
        </p:nvSpPr>
        <p:spPr>
          <a:xfrm>
            <a:off x="1559496" y="3816042"/>
            <a:ext cx="9477557" cy="477054"/>
          </a:xfrm>
          <a:prstGeom prst="rect">
            <a:avLst/>
          </a:prstGeom>
        </p:spPr>
        <p:txBody>
          <a:bodyPr wrap="square">
            <a:spAutoFit/>
          </a:bodyPr>
          <a:lstStyle/>
          <a:p>
            <a:r>
              <a:rPr lang="en-GB" dirty="0"/>
              <a:t>Confirm you can complete each </a:t>
            </a:r>
            <a:r>
              <a:rPr lang="en-GB" b="1" dirty="0"/>
              <a:t>data</a:t>
            </a:r>
            <a:r>
              <a:rPr lang="en-GB" dirty="0"/>
              <a:t> </a:t>
            </a:r>
            <a:r>
              <a:rPr lang="en-GB" b="1" dirty="0"/>
              <a:t>field </a:t>
            </a:r>
            <a:r>
              <a:rPr lang="en-GB" dirty="0"/>
              <a:t>in the Declaration</a:t>
            </a:r>
          </a:p>
        </p:txBody>
      </p:sp>
      <p:grpSp>
        <p:nvGrpSpPr>
          <p:cNvPr id="34" name="Group 33"/>
          <p:cNvGrpSpPr/>
          <p:nvPr/>
        </p:nvGrpSpPr>
        <p:grpSpPr>
          <a:xfrm>
            <a:off x="623392" y="3693501"/>
            <a:ext cx="756000" cy="756000"/>
            <a:chOff x="767408" y="3693501"/>
            <a:chExt cx="756000" cy="756000"/>
          </a:xfrm>
        </p:grpSpPr>
        <p:sp>
          <p:nvSpPr>
            <p:cNvPr id="31" name="btfpIconCircle850415"/>
            <p:cNvSpPr>
              <a:spLocks noChangeArrowheads="1"/>
            </p:cNvSpPr>
            <p:nvPr/>
          </p:nvSpPr>
          <p:spPr>
            <a:xfrm>
              <a:off x="767408" y="3693501"/>
              <a:ext cx="756000" cy="756000"/>
            </a:xfrm>
            <a:prstGeom prst="ellipse">
              <a:avLst/>
            </a:prstGeom>
            <a:solidFill>
              <a:srgbClr val="2D475A"/>
            </a:solidFill>
            <a:ln>
              <a:noFill/>
            </a:ln>
            <a:effectLst/>
          </p:spPr>
          <p:txBody>
            <a:bodyPr vert="horz" wrap="square" lIns="86817" tIns="43408" rIns="86817" bIns="43408" anchor="t" anchorCtr="0" compatLnSpc="1">
              <a:prstTxWarp prst="textNoShape">
                <a:avLst/>
              </a:prstTxWarp>
            </a:bodyPr>
            <a:lstStyle/>
            <a:p>
              <a:pPr algn="ctr"/>
              <a:endParaRPr lang="en-US" sz="1519" dirty="0"/>
            </a:p>
          </p:txBody>
        </p:sp>
        <p:pic>
          <p:nvPicPr>
            <p:cNvPr id="15" name="btfpIconLines509246"/>
            <p:cNvPicPr>
              <a:picLocks/>
            </p:cNvPicPr>
            <p:nvPr/>
          </p:nvPicPr>
          <p:blipFill>
            <a:blip r:embed="rId4"/>
            <a:stretch>
              <a:fillRect/>
            </a:stretch>
          </p:blipFill>
          <p:spPr>
            <a:xfrm>
              <a:off x="767408" y="3747223"/>
              <a:ext cx="754177" cy="689889"/>
            </a:xfrm>
            <a:prstGeom prst="rect">
              <a:avLst/>
            </a:prstGeom>
          </p:spPr>
        </p:pic>
      </p:grpSp>
      <p:sp>
        <p:nvSpPr>
          <p:cNvPr id="17" name="btfpBulletedList211110"/>
          <p:cNvSpPr/>
          <p:nvPr/>
        </p:nvSpPr>
        <p:spPr>
          <a:xfrm>
            <a:off x="1559496" y="4511442"/>
            <a:ext cx="10441160" cy="861774"/>
          </a:xfrm>
          <a:prstGeom prst="rect">
            <a:avLst/>
          </a:prstGeom>
        </p:spPr>
        <p:txBody>
          <a:bodyPr wrap="square">
            <a:spAutoFit/>
          </a:bodyPr>
          <a:lstStyle/>
          <a:p>
            <a:r>
              <a:rPr lang="en-GB" dirty="0"/>
              <a:t>Agree responsibilities with your </a:t>
            </a:r>
            <a:r>
              <a:rPr lang="en-GB" b="1" dirty="0"/>
              <a:t>customs agent and logistics provider </a:t>
            </a:r>
            <a:r>
              <a:rPr lang="en-GB" dirty="0"/>
              <a:t>for each part of the process and update your contracts to reflect this </a:t>
            </a:r>
          </a:p>
        </p:txBody>
      </p:sp>
      <p:grpSp>
        <p:nvGrpSpPr>
          <p:cNvPr id="35" name="Group 34"/>
          <p:cNvGrpSpPr/>
          <p:nvPr/>
        </p:nvGrpSpPr>
        <p:grpSpPr>
          <a:xfrm>
            <a:off x="551384" y="4672356"/>
            <a:ext cx="888378" cy="756478"/>
            <a:chOff x="695400" y="4672356"/>
            <a:chExt cx="888378" cy="756478"/>
          </a:xfrm>
        </p:grpSpPr>
        <p:pic>
          <p:nvPicPr>
            <p:cNvPr id="25" name="Picture 24"/>
            <p:cNvPicPr>
              <a:picLocks noChangeAspect="1"/>
            </p:cNvPicPr>
            <p:nvPr/>
          </p:nvPicPr>
          <p:blipFill>
            <a:blip r:embed="rId5"/>
            <a:stretch>
              <a:fillRect/>
            </a:stretch>
          </p:blipFill>
          <p:spPr>
            <a:xfrm>
              <a:off x="767408" y="4672356"/>
              <a:ext cx="755970" cy="755970"/>
            </a:xfrm>
            <a:prstGeom prst="rect">
              <a:avLst/>
            </a:prstGeom>
          </p:spPr>
        </p:pic>
        <p:pic>
          <p:nvPicPr>
            <p:cNvPr id="20" name="btfpIconLines448082"/>
            <p:cNvPicPr>
              <a:picLocks/>
            </p:cNvPicPr>
            <p:nvPr/>
          </p:nvPicPr>
          <p:blipFill>
            <a:blip r:embed="rId6"/>
            <a:stretch>
              <a:fillRect/>
            </a:stretch>
          </p:blipFill>
          <p:spPr>
            <a:xfrm>
              <a:off x="695400" y="4725144"/>
              <a:ext cx="888378" cy="703690"/>
            </a:xfrm>
            <a:prstGeom prst="rect">
              <a:avLst/>
            </a:prstGeom>
          </p:spPr>
        </p:pic>
      </p:grpSp>
      <p:grpSp>
        <p:nvGrpSpPr>
          <p:cNvPr id="36" name="Group 35"/>
          <p:cNvGrpSpPr/>
          <p:nvPr/>
        </p:nvGrpSpPr>
        <p:grpSpPr>
          <a:xfrm>
            <a:off x="599511" y="5651180"/>
            <a:ext cx="815969" cy="755970"/>
            <a:chOff x="743527" y="5651180"/>
            <a:chExt cx="815969" cy="755970"/>
          </a:xfrm>
        </p:grpSpPr>
        <p:pic>
          <p:nvPicPr>
            <p:cNvPr id="32" name="Picture 31"/>
            <p:cNvPicPr>
              <a:picLocks noChangeAspect="1"/>
            </p:cNvPicPr>
            <p:nvPr/>
          </p:nvPicPr>
          <p:blipFill>
            <a:blip r:embed="rId5"/>
            <a:stretch>
              <a:fillRect/>
            </a:stretch>
          </p:blipFill>
          <p:spPr>
            <a:xfrm>
              <a:off x="767408" y="5651180"/>
              <a:ext cx="755970" cy="755970"/>
            </a:xfrm>
            <a:prstGeom prst="rect">
              <a:avLst/>
            </a:prstGeom>
          </p:spPr>
        </p:pic>
        <p:pic>
          <p:nvPicPr>
            <p:cNvPr id="30" name="btfpIconLines291378"/>
            <p:cNvPicPr>
              <a:picLocks/>
            </p:cNvPicPr>
            <p:nvPr/>
          </p:nvPicPr>
          <p:blipFill>
            <a:blip r:embed="rId7"/>
            <a:stretch>
              <a:fillRect/>
            </a:stretch>
          </p:blipFill>
          <p:spPr>
            <a:xfrm>
              <a:off x="743527" y="5657654"/>
              <a:ext cx="815969" cy="723674"/>
            </a:xfrm>
            <a:prstGeom prst="rect">
              <a:avLst/>
            </a:prstGeom>
          </p:spPr>
        </p:pic>
      </p:grpSp>
      <p:sp>
        <p:nvSpPr>
          <p:cNvPr id="28" name="btfpBulletedList211110"/>
          <p:cNvSpPr/>
          <p:nvPr>
            <p:custDataLst>
              <p:tags r:id="rId1"/>
            </p:custDataLst>
          </p:nvPr>
        </p:nvSpPr>
        <p:spPr>
          <a:xfrm>
            <a:off x="1559496" y="5611307"/>
            <a:ext cx="9422737" cy="861774"/>
          </a:xfrm>
          <a:prstGeom prst="rect">
            <a:avLst/>
          </a:prstGeom>
        </p:spPr>
        <p:txBody>
          <a:bodyPr wrap="square">
            <a:spAutoFit/>
          </a:bodyPr>
          <a:lstStyle/>
          <a:p>
            <a:r>
              <a:rPr lang="en-GB" dirty="0"/>
              <a:t>Identify </a:t>
            </a:r>
            <a:r>
              <a:rPr lang="en-GB" b="1" dirty="0"/>
              <a:t>software </a:t>
            </a:r>
            <a:r>
              <a:rPr lang="en-GB" dirty="0"/>
              <a:t>for submitting documents, if you do not use a customs agent</a:t>
            </a:r>
          </a:p>
        </p:txBody>
      </p:sp>
    </p:spTree>
    <p:extLst>
      <p:ext uri="{BB962C8B-B14F-4D97-AF65-F5344CB8AC3E}">
        <p14:creationId xmlns:p14="http://schemas.microsoft.com/office/powerpoint/2010/main" val="2860467230"/>
      </p:ext>
    </p:extLst>
  </p:cSld>
  <p:clrMapOvr>
    <a:masterClrMapping/>
  </p:clrMapOvr>
  <p:transition spd="med">
    <p:fade/>
  </p:transition>
</p:sld>
</file>

<file path=ppt/tags/tag1.xml><?xml version="1.0" encoding="utf-8"?>
<p:tagLst xmlns:a="http://schemas.openxmlformats.org/drawingml/2006/main" xmlns:r="http://schemas.openxmlformats.org/officeDocument/2006/relationships" xmlns:p="http://schemas.openxmlformats.org/presentationml/2006/main">
  <p:tag name="BTFPLAYOUTENABLED" val="1"/>
</p:tagLst>
</file>

<file path=ppt/tags/tag2.xml><?xml version="1.0" encoding="utf-8"?>
<p:tagLst xmlns:a="http://schemas.openxmlformats.org/drawingml/2006/main" xmlns:r="http://schemas.openxmlformats.org/officeDocument/2006/relationships" xmlns:p="http://schemas.openxmlformats.org/presentationml/2006/main">
  <p:tag name="BTFPLAYOUTENABLED" val="1"/>
</p:tagLst>
</file>

<file path=ppt/tags/tag3.xml><?xml version="1.0" encoding="utf-8"?>
<p:tagLst xmlns:a="http://schemas.openxmlformats.org/drawingml/2006/main" xmlns:r="http://schemas.openxmlformats.org/officeDocument/2006/relationships" xmlns:p="http://schemas.openxmlformats.org/presentationml/2006/main">
  <p:tag name="BTFPLAYOUTENABLED" val="1"/>
</p:tagLst>
</file>

<file path=ppt/theme/theme1.xml><?xml version="1.0" encoding="utf-8"?>
<a:theme xmlns:a="http://schemas.openxmlformats.org/drawingml/2006/main" name="HMRC_standard_2015">
  <a:themeElements>
    <a:clrScheme name="HMRC_2015">
      <a:dk1>
        <a:srgbClr val="3B3A3D"/>
      </a:dk1>
      <a:lt1>
        <a:srgbClr val="FFFFFF"/>
      </a:lt1>
      <a:dk2>
        <a:srgbClr val="008D8E"/>
      </a:dk2>
      <a:lt2>
        <a:srgbClr val="576B00"/>
      </a:lt2>
      <a:accent1>
        <a:srgbClr val="9E3039"/>
      </a:accent1>
      <a:accent2>
        <a:srgbClr val="641F45"/>
      </a:accent2>
      <a:accent3>
        <a:srgbClr val="614D7D"/>
      </a:accent3>
      <a:accent4>
        <a:srgbClr val="002F5F"/>
      </a:accent4>
      <a:accent5>
        <a:srgbClr val="BBBE0A"/>
      </a:accent5>
      <a:accent6>
        <a:srgbClr val="009DDB"/>
      </a:accent6>
      <a:hlink>
        <a:srgbClr val="D30B54"/>
      </a:hlink>
      <a:folHlink>
        <a:srgbClr val="EF7D00"/>
      </a:folHlink>
    </a:clrScheme>
    <a:fontScheme name="HMRC_NL_Standard">
      <a:majorFont>
        <a:latin typeface="Arial"/>
        <a:ea typeface="Geneva"/>
        <a:cs typeface="Arial"/>
      </a:majorFont>
      <a:minorFont>
        <a:latin typeface="Arial"/>
        <a:ea typeface="Geneva"/>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tx2"/>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Geneva" charset="0"/>
            <a:cs typeface="Arial" charset="0"/>
          </a:defRPr>
        </a:defPPr>
      </a:lstStyle>
    </a:spDef>
    <a:lnDef>
      <a:spPr bwMode="auto">
        <a:xfrm>
          <a:off x="0" y="0"/>
          <a:ext cx="1" cy="1"/>
        </a:xfrm>
        <a:custGeom>
          <a:avLst/>
          <a:gdLst/>
          <a:ahLst/>
          <a:cxnLst/>
          <a:rect l="0" t="0" r="0" b="0"/>
          <a:pathLst/>
        </a:custGeom>
        <a:solidFill>
          <a:schemeClr val="tx2"/>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Geneva" charset="0"/>
            <a:cs typeface="Arial" charset="0"/>
          </a:defRPr>
        </a:defPPr>
      </a:lstStyle>
    </a:lnDef>
  </a:objectDefaults>
  <a:extraClrSchemeLst/>
  <a:custClrLst>
    <a:custClr name="HMRC Green">
      <a:srgbClr val="008D8E"/>
    </a:custClr>
    <a:custClr name="HMRC Lt Green">
      <a:srgbClr val="576B00"/>
    </a:custClr>
    <a:custClr name="HMRC Yellow">
      <a:srgbClr val="C8B51B"/>
    </a:custClr>
    <a:custClr name="HMRC Red">
      <a:srgbClr val="B7000D"/>
    </a:custClr>
    <a:custClr name="HMRC Orange">
      <a:srgbClr val="ED7C59"/>
    </a:custClr>
    <a:custClr name="HMRC Lt Yellow">
      <a:srgbClr val="F3CB84"/>
    </a:custClr>
    <a:custClr name="HMRC Brown">
      <a:srgbClr val="AE5000"/>
    </a:custClr>
    <a:custClr name="HMRC Maroon">
      <a:srgbClr val="7A0043"/>
    </a:custClr>
    <a:custClr name="HMRC Purple">
      <a:srgbClr val="594884"/>
    </a:custClr>
    <a:custClr name="HMRC Dk Blue">
      <a:srgbClr val="002D62"/>
    </a:custClr>
  </a:custClrLst>
  <a:extLst>
    <a:ext uri="{05A4C25C-085E-4340-85A3-A5531E510DB2}">
      <thm15:themeFamily xmlns:thm15="http://schemas.microsoft.com/office/thememl/2012/main" name="HMRC Template Widescreen.potx" id="{C39A1BB1-ACCA-4C23-A22C-E0CF1C014D43}" vid="{F0CB39FD-AF7E-4A90-BCFD-C1B8E55343A8}"/>
    </a:ext>
  </a:extLst>
</a:theme>
</file>

<file path=ppt/theme/theme2.xml><?xml version="1.0" encoding="utf-8"?>
<a:theme xmlns:a="http://schemas.openxmlformats.org/drawingml/2006/main" name="HMRC_standard_2015_No logo">
  <a:themeElements>
    <a:clrScheme name="HMRC_2015">
      <a:dk1>
        <a:srgbClr val="3B3A3D"/>
      </a:dk1>
      <a:lt1>
        <a:srgbClr val="FFFFFF"/>
      </a:lt1>
      <a:dk2>
        <a:srgbClr val="008D8E"/>
      </a:dk2>
      <a:lt2>
        <a:srgbClr val="576B00"/>
      </a:lt2>
      <a:accent1>
        <a:srgbClr val="9E3039"/>
      </a:accent1>
      <a:accent2>
        <a:srgbClr val="641F45"/>
      </a:accent2>
      <a:accent3>
        <a:srgbClr val="614D7D"/>
      </a:accent3>
      <a:accent4>
        <a:srgbClr val="002F5F"/>
      </a:accent4>
      <a:accent5>
        <a:srgbClr val="BBBE0A"/>
      </a:accent5>
      <a:accent6>
        <a:srgbClr val="009DDB"/>
      </a:accent6>
      <a:hlink>
        <a:srgbClr val="D30B54"/>
      </a:hlink>
      <a:folHlink>
        <a:srgbClr val="EF7D00"/>
      </a:folHlink>
    </a:clrScheme>
    <a:fontScheme name="HMRC_NL_Standard">
      <a:majorFont>
        <a:latin typeface="Arial"/>
        <a:ea typeface="Geneva"/>
        <a:cs typeface="Arial"/>
      </a:majorFont>
      <a:minorFont>
        <a:latin typeface="Arial"/>
        <a:ea typeface="Geneva"/>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tx2"/>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Geneva" charset="0"/>
            <a:cs typeface="Arial" charset="0"/>
          </a:defRPr>
        </a:defPPr>
      </a:lstStyle>
    </a:spDef>
    <a:lnDef>
      <a:spPr bwMode="auto">
        <a:xfrm>
          <a:off x="0" y="0"/>
          <a:ext cx="1" cy="1"/>
        </a:xfrm>
        <a:custGeom>
          <a:avLst/>
          <a:gdLst/>
          <a:ahLst/>
          <a:cxnLst/>
          <a:rect l="0" t="0" r="0" b="0"/>
          <a:pathLst/>
        </a:custGeom>
        <a:solidFill>
          <a:schemeClr val="tx2"/>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Geneva" charset="0"/>
            <a:cs typeface="Arial" charset="0"/>
          </a:defRPr>
        </a:defPPr>
      </a:lstStyle>
    </a:lnDef>
  </a:objectDefaults>
  <a:extraClrSchemeLst/>
  <a:custClrLst>
    <a:custClr name="HMRC Green">
      <a:srgbClr val="008D8E"/>
    </a:custClr>
    <a:custClr name="HMRC Lt Green">
      <a:srgbClr val="576B00"/>
    </a:custClr>
    <a:custClr name="HMRC Yellow">
      <a:srgbClr val="C8B51B"/>
    </a:custClr>
    <a:custClr name="HMRC Red">
      <a:srgbClr val="B7000D"/>
    </a:custClr>
    <a:custClr name="HMRC Orange">
      <a:srgbClr val="ED7C59"/>
    </a:custClr>
    <a:custClr name="HMRC Lt Yellow">
      <a:srgbClr val="F3CB84"/>
    </a:custClr>
    <a:custClr name="HMRC Brown">
      <a:srgbClr val="AE5000"/>
    </a:custClr>
    <a:custClr name="HMRC Maroon">
      <a:srgbClr val="7A0043"/>
    </a:custClr>
    <a:custClr name="HMRC Purple">
      <a:srgbClr val="594884"/>
    </a:custClr>
    <a:custClr name="HMRC Dk Blue">
      <a:srgbClr val="002D62"/>
    </a:custClr>
  </a:custClrLst>
  <a:extLst>
    <a:ext uri="{05A4C25C-085E-4340-85A3-A5531E510DB2}">
      <thm15:themeFamily xmlns:thm15="http://schemas.microsoft.com/office/thememl/2012/main" name="HMRC Template Widescreen.potx" id="{C39A1BB1-ACCA-4C23-A22C-E0CF1C014D43}" vid="{8AE4DC81-CBE4-47D7-A08D-3EAC478D4204}"/>
    </a:ext>
  </a:extLst>
</a:theme>
</file>

<file path=ppt/theme/theme3.xml><?xml version="1.0" encoding="utf-8"?>
<a:theme xmlns:a="http://schemas.openxmlformats.org/drawingml/2006/main" name="1_HMRC_standard_2015_No logo">
  <a:themeElements>
    <a:clrScheme name="HMRC_2015">
      <a:dk1>
        <a:srgbClr val="3B3A3D"/>
      </a:dk1>
      <a:lt1>
        <a:srgbClr val="FFFFFF"/>
      </a:lt1>
      <a:dk2>
        <a:srgbClr val="008D8E"/>
      </a:dk2>
      <a:lt2>
        <a:srgbClr val="576B00"/>
      </a:lt2>
      <a:accent1>
        <a:srgbClr val="9E3039"/>
      </a:accent1>
      <a:accent2>
        <a:srgbClr val="641F45"/>
      </a:accent2>
      <a:accent3>
        <a:srgbClr val="614D7D"/>
      </a:accent3>
      <a:accent4>
        <a:srgbClr val="002F5F"/>
      </a:accent4>
      <a:accent5>
        <a:srgbClr val="BBBE0A"/>
      </a:accent5>
      <a:accent6>
        <a:srgbClr val="009DDB"/>
      </a:accent6>
      <a:hlink>
        <a:srgbClr val="D30B54"/>
      </a:hlink>
      <a:folHlink>
        <a:srgbClr val="EF7D00"/>
      </a:folHlink>
    </a:clrScheme>
    <a:fontScheme name="HMRC_NL_Standard">
      <a:majorFont>
        <a:latin typeface="Arial"/>
        <a:ea typeface="Geneva"/>
        <a:cs typeface="Arial"/>
      </a:majorFont>
      <a:minorFont>
        <a:latin typeface="Arial"/>
        <a:ea typeface="Geneva"/>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tx2"/>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Geneva" charset="0"/>
            <a:cs typeface="Arial" charset="0"/>
          </a:defRPr>
        </a:defPPr>
      </a:lstStyle>
    </a:spDef>
    <a:lnDef>
      <a:spPr bwMode="auto">
        <a:xfrm>
          <a:off x="0" y="0"/>
          <a:ext cx="1" cy="1"/>
        </a:xfrm>
        <a:custGeom>
          <a:avLst/>
          <a:gdLst/>
          <a:ahLst/>
          <a:cxnLst/>
          <a:rect l="0" t="0" r="0" b="0"/>
          <a:pathLst/>
        </a:custGeom>
        <a:solidFill>
          <a:schemeClr val="tx2"/>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Geneva" charset="0"/>
            <a:cs typeface="Arial" charset="0"/>
          </a:defRPr>
        </a:defPPr>
      </a:lstStyle>
    </a:lnDef>
  </a:objectDefaults>
  <a:extraClrSchemeLst/>
  <a:custClrLst>
    <a:custClr name="HMRC Green">
      <a:srgbClr val="008D8E"/>
    </a:custClr>
    <a:custClr name="HMRC Lt Green">
      <a:srgbClr val="576B00"/>
    </a:custClr>
    <a:custClr name="HMRC Yellow">
      <a:srgbClr val="C8B51B"/>
    </a:custClr>
    <a:custClr name="HMRC Red">
      <a:srgbClr val="B7000D"/>
    </a:custClr>
    <a:custClr name="HMRC Orange">
      <a:srgbClr val="ED7C59"/>
    </a:custClr>
    <a:custClr name="HMRC Lt Yellow">
      <a:srgbClr val="F3CB84"/>
    </a:custClr>
    <a:custClr name="HMRC Brown">
      <a:srgbClr val="AE5000"/>
    </a:custClr>
    <a:custClr name="HMRC Maroon">
      <a:srgbClr val="7A0043"/>
    </a:custClr>
    <a:custClr name="HMRC Purple">
      <a:srgbClr val="594884"/>
    </a:custClr>
    <a:custClr name="HMRC Dk Blue">
      <a:srgbClr val="002D62"/>
    </a:custClr>
  </a:custClrLst>
  <a:extLst>
    <a:ext uri="{05A4C25C-085E-4340-85A3-A5531E510DB2}">
      <thm15:themeFamily xmlns:thm15="http://schemas.microsoft.com/office/thememl/2012/main" name="HMRC Template Widescreen.potx" id="{C39A1BB1-ACCA-4C23-A22C-E0CF1C014D43}" vid="{8AE4DC81-CBE4-47D7-A08D-3EAC478D4204}"/>
    </a:ext>
  </a:extLst>
</a:theme>
</file>

<file path=ppt/theme/theme4.xml><?xml version="1.0" encoding="utf-8"?>
<a:theme xmlns:a="http://schemas.openxmlformats.org/drawingml/2006/main" name="2_HMRC_standard_2015">
  <a:themeElements>
    <a:clrScheme name="HMRC_2015">
      <a:dk1>
        <a:srgbClr val="3B3A3D"/>
      </a:dk1>
      <a:lt1>
        <a:srgbClr val="FFFFFF"/>
      </a:lt1>
      <a:dk2>
        <a:srgbClr val="008D8E"/>
      </a:dk2>
      <a:lt2>
        <a:srgbClr val="576B00"/>
      </a:lt2>
      <a:accent1>
        <a:srgbClr val="9E3039"/>
      </a:accent1>
      <a:accent2>
        <a:srgbClr val="641F45"/>
      </a:accent2>
      <a:accent3>
        <a:srgbClr val="614D7D"/>
      </a:accent3>
      <a:accent4>
        <a:srgbClr val="002F5F"/>
      </a:accent4>
      <a:accent5>
        <a:srgbClr val="BBBE0A"/>
      </a:accent5>
      <a:accent6>
        <a:srgbClr val="009DDB"/>
      </a:accent6>
      <a:hlink>
        <a:srgbClr val="D30B54"/>
      </a:hlink>
      <a:folHlink>
        <a:srgbClr val="EF7D00"/>
      </a:folHlink>
    </a:clrScheme>
    <a:fontScheme name="HMRC_NL_Standard">
      <a:majorFont>
        <a:latin typeface="Arial"/>
        <a:ea typeface="Geneva"/>
        <a:cs typeface="Arial"/>
      </a:majorFont>
      <a:minorFont>
        <a:latin typeface="Arial"/>
        <a:ea typeface="Geneva"/>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tx2"/>
        </a:solidFill>
        <a:ln w="9525"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Geneva" charset="0"/>
            <a:cs typeface="Arial" charset="0"/>
          </a:defRPr>
        </a:defPPr>
      </a:lstStyle>
    </a:spDef>
    <a:lnDef>
      <a:spPr bwMode="auto">
        <a:xfrm>
          <a:off x="0" y="0"/>
          <a:ext cx="1" cy="1"/>
        </a:xfrm>
        <a:custGeom>
          <a:avLst/>
          <a:gdLst/>
          <a:ahLst/>
          <a:cxnLst/>
          <a:rect l="0" t="0" r="0" b="0"/>
          <a:pathLst/>
        </a:custGeom>
        <a:solidFill>
          <a:schemeClr val="tx2"/>
        </a:solidFill>
        <a:ln w="9525"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Geneva" charset="0"/>
            <a:cs typeface="Arial" charset="0"/>
          </a:defRPr>
        </a:defPPr>
      </a:lstStyle>
    </a:lnDef>
  </a:objectDefaults>
  <a:extraClrSchemeLst/>
  <a:custClrLst>
    <a:custClr name="HMRC Green">
      <a:srgbClr val="008D8E"/>
    </a:custClr>
    <a:custClr name="HMRC Lt Green">
      <a:srgbClr val="576B00"/>
    </a:custClr>
    <a:custClr name="HMRC Yellow">
      <a:srgbClr val="C8B51B"/>
    </a:custClr>
    <a:custClr name="HMRC Red">
      <a:srgbClr val="B7000D"/>
    </a:custClr>
    <a:custClr name="HMRC Orange">
      <a:srgbClr val="ED7C59"/>
    </a:custClr>
    <a:custClr name="HMRC Lt Yellow">
      <a:srgbClr val="F3CB84"/>
    </a:custClr>
    <a:custClr name="HMRC Brown">
      <a:srgbClr val="AE5000"/>
    </a:custClr>
    <a:custClr name="HMRC Maroon">
      <a:srgbClr val="7A0043"/>
    </a:custClr>
    <a:custClr name="HMRC Purple">
      <a:srgbClr val="594884"/>
    </a:custClr>
    <a:custClr name="HMRC Dk Blue">
      <a:srgbClr val="002D62"/>
    </a:custClr>
  </a:custClrLst>
  <a:extLst>
    <a:ext uri="{05A4C25C-085E-4340-85A3-A5531E510DB2}">
      <thm15:themeFamily xmlns:thm15="http://schemas.microsoft.com/office/thememl/2012/main" name="HMRC Template Widescreen.potx" id="{C39A1BB1-ACCA-4C23-A22C-E0CF1C014D43}" vid="{F0CB39FD-AF7E-4A90-BCFD-C1B8E55343A8}"/>
    </a:ext>
  </a:extLst>
</a:theme>
</file>

<file path=ppt/theme/theme5.xml><?xml version="1.0" encoding="utf-8"?>
<a:theme xmlns:a="http://schemas.openxmlformats.org/drawingml/2006/main" name="2_HMRC_standard_2015_No logo">
  <a:themeElements>
    <a:clrScheme name="HMRC_2015">
      <a:dk1>
        <a:srgbClr val="3B3A3D"/>
      </a:dk1>
      <a:lt1>
        <a:srgbClr val="FFFFFF"/>
      </a:lt1>
      <a:dk2>
        <a:srgbClr val="008D8E"/>
      </a:dk2>
      <a:lt2>
        <a:srgbClr val="576B00"/>
      </a:lt2>
      <a:accent1>
        <a:srgbClr val="9E3039"/>
      </a:accent1>
      <a:accent2>
        <a:srgbClr val="641F45"/>
      </a:accent2>
      <a:accent3>
        <a:srgbClr val="614D7D"/>
      </a:accent3>
      <a:accent4>
        <a:srgbClr val="002F5F"/>
      </a:accent4>
      <a:accent5>
        <a:srgbClr val="BBBE0A"/>
      </a:accent5>
      <a:accent6>
        <a:srgbClr val="009DDB"/>
      </a:accent6>
      <a:hlink>
        <a:srgbClr val="D30B54"/>
      </a:hlink>
      <a:folHlink>
        <a:srgbClr val="EF7D00"/>
      </a:folHlink>
    </a:clrScheme>
    <a:fontScheme name="HMRC_NL_Standard">
      <a:majorFont>
        <a:latin typeface="Arial"/>
        <a:ea typeface="Geneva"/>
        <a:cs typeface="Arial"/>
      </a:majorFont>
      <a:minorFont>
        <a:latin typeface="Arial"/>
        <a:ea typeface="Geneva"/>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tx2"/>
        </a:solidFill>
        <a:ln w="9525"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Geneva" charset="0"/>
            <a:cs typeface="Arial" charset="0"/>
          </a:defRPr>
        </a:defPPr>
      </a:lstStyle>
    </a:spDef>
    <a:lnDef>
      <a:spPr bwMode="auto">
        <a:xfrm>
          <a:off x="0" y="0"/>
          <a:ext cx="1" cy="1"/>
        </a:xfrm>
        <a:custGeom>
          <a:avLst/>
          <a:gdLst/>
          <a:ahLst/>
          <a:cxnLst/>
          <a:rect l="0" t="0" r="0" b="0"/>
          <a:pathLst/>
        </a:custGeom>
        <a:solidFill>
          <a:schemeClr val="tx2"/>
        </a:solidFill>
        <a:ln w="9525"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Geneva" charset="0"/>
            <a:cs typeface="Arial" charset="0"/>
          </a:defRPr>
        </a:defPPr>
      </a:lstStyle>
    </a:lnDef>
  </a:objectDefaults>
  <a:extraClrSchemeLst/>
  <a:custClrLst>
    <a:custClr name="HMRC Green">
      <a:srgbClr val="008D8E"/>
    </a:custClr>
    <a:custClr name="HMRC Lt Green">
      <a:srgbClr val="576B00"/>
    </a:custClr>
    <a:custClr name="HMRC Yellow">
      <a:srgbClr val="C8B51B"/>
    </a:custClr>
    <a:custClr name="HMRC Red">
      <a:srgbClr val="B7000D"/>
    </a:custClr>
    <a:custClr name="HMRC Orange">
      <a:srgbClr val="ED7C59"/>
    </a:custClr>
    <a:custClr name="HMRC Lt Yellow">
      <a:srgbClr val="F3CB84"/>
    </a:custClr>
    <a:custClr name="HMRC Brown">
      <a:srgbClr val="AE5000"/>
    </a:custClr>
    <a:custClr name="HMRC Maroon">
      <a:srgbClr val="7A0043"/>
    </a:custClr>
    <a:custClr name="HMRC Purple">
      <a:srgbClr val="594884"/>
    </a:custClr>
    <a:custClr name="HMRC Dk Blue">
      <a:srgbClr val="002D62"/>
    </a:custClr>
  </a:custClrLst>
  <a:extLst>
    <a:ext uri="{05A4C25C-085E-4340-85A3-A5531E510DB2}">
      <thm15:themeFamily xmlns:thm15="http://schemas.microsoft.com/office/thememl/2012/main" name="HMRC Template Widescreen.potx" id="{C39A1BB1-ACCA-4C23-A22C-E0CF1C014D43}" vid="{8AE4DC81-CBE4-47D7-A08D-3EAC478D4204}"/>
    </a:ext>
  </a:extLst>
</a:theme>
</file>

<file path=ppt/theme/theme6.xml><?xml version="1.0" encoding="utf-8"?>
<a:theme xmlns:a="http://schemas.openxmlformats.org/drawingml/2006/main" name="HM Gov_4.3">
  <a:themeElements>
    <a:clrScheme name="HM Gov_4.3">
      <a:dk1>
        <a:sysClr val="windowText" lastClr="000000"/>
      </a:dk1>
      <a:lt1>
        <a:srgbClr val="DDDDDD"/>
      </a:lt1>
      <a:dk2>
        <a:srgbClr val="FFFFFF"/>
      </a:dk2>
      <a:lt2>
        <a:srgbClr val="FFFFFF"/>
      </a:lt2>
      <a:accent1>
        <a:srgbClr val="DDDDDD"/>
      </a:accent1>
      <a:accent2>
        <a:srgbClr val="FFFFFF"/>
      </a:accent2>
      <a:accent3>
        <a:srgbClr val="166BB8"/>
      </a:accent3>
      <a:accent4>
        <a:srgbClr val="B2B2B2"/>
      </a:accent4>
      <a:accent5>
        <a:srgbClr val="777777"/>
      </a:accent5>
      <a:accent6>
        <a:srgbClr val="333333"/>
      </a:accent6>
      <a:hlink>
        <a:srgbClr val="000000"/>
      </a:hlink>
      <a:folHlink>
        <a:srgbClr val="CC0000"/>
      </a:folHlink>
    </a:clrScheme>
    <a:fontScheme name="HM Gov_4.3">
      <a:majorFont>
        <a:latin typeface="Calibri Light"/>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gray">
        <a:solidFill>
          <a:schemeClr val="bg1"/>
        </a:solidFill>
        <a:ln w="9525">
          <a:solidFill>
            <a:schemeClr val="tx1"/>
          </a:solidFill>
        </a:ln>
      </a:spPr>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defPPr marL="0" indent="0" algn="ctr">
          <a:buNone/>
          <a:defRPr sz="16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9525" cap="flat">
          <a:solidFill>
            <a:schemeClr val="tx1"/>
          </a:solidFill>
          <a:miter lim="800000"/>
          <a:tailEnd type="none" w="med" len="lg"/>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36000" tIns="36000" rIns="36000" bIns="36000" rtlCol="0">
        <a:spAutoFit/>
      </a:bodyPr>
      <a:lstStyle>
        <a:defPPr marL="0" indent="0">
          <a:buNone/>
          <a:defRPr sz="1600" dirty="0" err="1" smtClean="0"/>
        </a:defPPr>
      </a:lstStyle>
    </a:txDef>
  </a:objectDefaults>
  <a:extraClrSchemeLst/>
  <a:extLst>
    <a:ext uri="{05A4C25C-085E-4340-85A3-A5531E510DB2}">
      <thm15:themeFamily xmlns:thm15="http://schemas.microsoft.com/office/thememl/2012/main" name="HM Gov_4.3.potx" id="{0D3B60FB-B2D6-46A6-AD03-1CF2ECB72E53}" vid="{42C24997-3431-4C06-AD2D-8F281D563503}"/>
    </a:ext>
  </a:ext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PowerPoint" ma:contentTypeID="0x0101007B5F5A0B9CCF7C4BBEF28B03426350D500ED83686889F0DD4985107C4692A8B1CF" ma:contentTypeVersion="16470" ma:contentTypeDescription="Create a new PowerPoint document." ma:contentTypeScope="" ma:versionID="7fda5b8e0cf297b789af14faaeeb08c5">
  <xsd:schema xmlns:xsd="http://www.w3.org/2001/XMLSchema" xmlns:xs="http://www.w3.org/2001/XMLSchema" xmlns:p="http://schemas.microsoft.com/office/2006/metadata/properties" xmlns:ns2="b67a7830-db79-4a49-bf27-2aff92a2201a" xmlns:ns3="b413c3fd-5a3b-4239-b985-69032e371c04" xmlns:ns4="0063f72e-ace3-48fb-9c1f-5b513408b31f" xmlns:ns5="a8f60570-4bd3-4f2b-950b-a996de8ab151" xmlns:ns6="a172083e-e40c-4314-b43a-827352a1ed2c" xmlns:ns7="c963a4c1-1bb4-49f2-a011-9c776a7eed2a" targetNamespace="http://schemas.microsoft.com/office/2006/metadata/properties" ma:root="true" ma:fieldsID="599861cfe7665edba6de431cb612c057" ns2:_="" ns3:_="" ns4:_="" ns5:_="" ns6:_="" ns7:_="">
    <xsd:import namespace="b67a7830-db79-4a49-bf27-2aff92a2201a"/>
    <xsd:import namespace="b413c3fd-5a3b-4239-b985-69032e371c04"/>
    <xsd:import namespace="0063f72e-ace3-48fb-9c1f-5b513408b31f"/>
    <xsd:import namespace="a8f60570-4bd3-4f2b-950b-a996de8ab151"/>
    <xsd:import namespace="a172083e-e40c-4314-b43a-827352a1ed2c"/>
    <xsd:import namespace="c963a4c1-1bb4-49f2-a011-9c776a7eed2a"/>
    <xsd:element name="properties">
      <xsd:complexType>
        <xsd:sequence>
          <xsd:element name="documentManagement">
            <xsd:complexType>
              <xsd:all>
                <xsd:element ref="ns2:ExternallyShared" minOccurs="0"/>
                <xsd:element ref="ns3:Document_x0020_Notes" minOccurs="0"/>
                <xsd:element ref="ns4:Security_x0020_Classification" minOccurs="0"/>
                <xsd:element ref="ns3:Handling_x0020_Instructions" minOccurs="0"/>
                <xsd:element ref="ns4:Descriptor" minOccurs="0"/>
                <xsd:element ref="ns3:Government_x0020_Body" minOccurs="0"/>
                <xsd:element ref="ns5:Retention_x0020_Label" minOccurs="0"/>
                <xsd:element ref="ns3:Date_x0020_Opened" minOccurs="0"/>
                <xsd:element ref="ns3:Date_x0020_Closed" minOccurs="0"/>
                <xsd:element ref="ns4:National_x0020_Caveat" minOccurs="0"/>
                <xsd:element ref="ns3:CIRRUSPreviousLocation" minOccurs="0"/>
                <xsd:element ref="ns3:CIRRUSPreviousID" minOccurs="0"/>
                <xsd:element ref="ns2:LegacyDocumentType" minOccurs="0"/>
                <xsd:element ref="ns2:LegacyFileplanTarget" minOccurs="0"/>
                <xsd:element ref="ns2:LegacyNumericClass" minOccurs="0"/>
                <xsd:element ref="ns2:LegacyFolderType" minOccurs="0"/>
                <xsd:element ref="ns2:LegacyRecordFolderIdentifier" minOccurs="0"/>
                <xsd:element ref="ns2:LegacyCopyright" minOccurs="0"/>
                <xsd:element ref="ns2:LegacyLastModifiedDate" minOccurs="0"/>
                <xsd:element ref="ns2:LegacyModifier" minOccurs="0"/>
                <xsd:element ref="ns2:LegacyFolder" minOccurs="0"/>
                <xsd:element ref="ns2:LegacyContentType" minOccurs="0"/>
                <xsd:element ref="ns2:LegacyExpiryReviewDate" minOccurs="0"/>
                <xsd:element ref="ns2:LegacyLastActionDate" minOccurs="0"/>
                <xsd:element ref="ns2:LegacyProtectiveMarking" minOccurs="0"/>
                <xsd:element ref="ns2:LegacyTags" minOccurs="0"/>
                <xsd:element ref="ns2:LegacyReferencesFromOtherItems" minOccurs="0"/>
                <xsd:element ref="ns2:LegacyStatusonTransfer" minOccurs="0"/>
                <xsd:element ref="ns2:LegacyDateClosed" minOccurs="0"/>
                <xsd:element ref="ns2:LegacyRecordCategoryIdentifier" minOccurs="0"/>
                <xsd:element ref="ns2:LegacyDispositionAsOfDate" minOccurs="0"/>
                <xsd:element ref="ns2:LegacyHomeLocation" minOccurs="0"/>
                <xsd:element ref="ns2:LegacyCurrentLocation" minOccurs="0"/>
                <xsd:element ref="ns6:LegacyDateFileReceived" minOccurs="0"/>
                <xsd:element ref="ns6:LegacyDateFileRequested" minOccurs="0"/>
                <xsd:element ref="ns6:LegacyDateFileReturned" minOccurs="0"/>
                <xsd:element ref="ns6:LegacyMinister" minOccurs="0"/>
                <xsd:element ref="ns6:LegacyMP" minOccurs="0"/>
                <xsd:element ref="ns6:LegacyFolderNotes" minOccurs="0"/>
                <xsd:element ref="ns6:LegacyPhysicalItemLocation" minOccurs="0"/>
                <xsd:element ref="ns6:LegacyRequestType" minOccurs="0"/>
                <xsd:element ref="ns6:LegacyDescriptor" minOccurs="0"/>
                <xsd:element ref="ns6:LegacyFolderDocumentID" minOccurs="0"/>
                <xsd:element ref="ns6:LegacyDocumentID" minOccurs="0"/>
                <xsd:element ref="ns2:LegacyReferencesToOtherItems" minOccurs="0"/>
                <xsd:element ref="ns2:LegacyCustodian" minOccurs="0"/>
                <xsd:element ref="ns2:LegacyAdditionalAuthors" minOccurs="0"/>
                <xsd:element ref="ns2:LegacyDocumentLink" minOccurs="0"/>
                <xsd:element ref="ns2:LegacyFolderLink" minOccurs="0"/>
                <xsd:element ref="ns6:LegacyPhysicalFormat" minOccurs="0"/>
                <xsd:element ref="ns4:_dlc_DocIdUrl" minOccurs="0"/>
                <xsd:element ref="ns4:_dlc_DocIdPersistId" minOccurs="0"/>
                <xsd:element ref="ns7:m975189f4ba442ecbf67d4147307b177" minOccurs="0"/>
                <xsd:element ref="ns4:TaxCatchAll" minOccurs="0"/>
                <xsd:element ref="ns4:TaxCatchAllLabel" minOccurs="0"/>
                <xsd:element ref="ns4:_dlc_Doc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67a7830-db79-4a49-bf27-2aff92a2201a" elementFormDefault="qualified">
    <xsd:import namespace="http://schemas.microsoft.com/office/2006/documentManagement/types"/>
    <xsd:import namespace="http://schemas.microsoft.com/office/infopath/2007/PartnerControls"/>
    <xsd:element name="ExternallyShared" ma:index="2" nillable="true" ma:displayName="External" ma:description="Used with SPFX field customizer, displays if the item is externally shared" ma:hidden="true" ma:internalName="ExternallyShared">
      <xsd:simpleType>
        <xsd:restriction base="dms:Text"/>
      </xsd:simpleType>
    </xsd:element>
    <xsd:element name="LegacyDocumentType" ma:index="15" nillable="true" ma:displayName="Legacy Document Type" ma:internalName="LegacyDocumentType">
      <xsd:simpleType>
        <xsd:restriction base="dms:Text">
          <xsd:maxLength value="255"/>
        </xsd:restriction>
      </xsd:simpleType>
    </xsd:element>
    <xsd:element name="LegacyFileplanTarget" ma:index="16" nillable="true" ma:displayName="Legacy Fileplan Target" ma:internalName="LegacyFileplanTarget">
      <xsd:simpleType>
        <xsd:restriction base="dms:Text">
          <xsd:maxLength value="255"/>
        </xsd:restriction>
      </xsd:simpleType>
    </xsd:element>
    <xsd:element name="LegacyNumericClass" ma:index="17" nillable="true" ma:displayName="Legacy Numeric Class" ma:internalName="LegacyNumericClass">
      <xsd:simpleType>
        <xsd:restriction base="dms:Text">
          <xsd:maxLength value="255"/>
        </xsd:restriction>
      </xsd:simpleType>
    </xsd:element>
    <xsd:element name="LegacyFolderType" ma:index="18" nillable="true" ma:displayName="Legacy Folder Type" ma:internalName="LegacyFolderType">
      <xsd:simpleType>
        <xsd:restriction base="dms:Text">
          <xsd:maxLength value="255"/>
        </xsd:restriction>
      </xsd:simpleType>
    </xsd:element>
    <xsd:element name="LegacyRecordFolderIdentifier" ma:index="19" nillable="true" ma:displayName="Legacy Record Folder Identifier" ma:internalName="LegacyRecordFolderIdentifier">
      <xsd:simpleType>
        <xsd:restriction base="dms:Text">
          <xsd:maxLength value="255"/>
        </xsd:restriction>
      </xsd:simpleType>
    </xsd:element>
    <xsd:element name="LegacyCopyright" ma:index="20" nillable="true" ma:displayName="Legacy Copyright" ma:internalName="LegacyCopyright">
      <xsd:simpleType>
        <xsd:restriction base="dms:Text">
          <xsd:maxLength value="255"/>
        </xsd:restriction>
      </xsd:simpleType>
    </xsd:element>
    <xsd:element name="LegacyLastModifiedDate" ma:index="21" nillable="true" ma:displayName="Legacy Last Modified Date" ma:format="DateTime" ma:internalName="LegacyLastModifiedDate">
      <xsd:simpleType>
        <xsd:restriction base="dms:DateTime"/>
      </xsd:simpleType>
    </xsd:element>
    <xsd:element name="LegacyModifier" ma:index="22" nillable="true" ma:displayName="Legacy Modifier" ma:SharePointGroup="0" ma:internalName="LegacyModifi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egacyFolder" ma:index="23" nillable="true" ma:displayName="Legacy Folder" ma:internalName="LegacyFolder">
      <xsd:simpleType>
        <xsd:restriction base="dms:Text">
          <xsd:maxLength value="255"/>
        </xsd:restriction>
      </xsd:simpleType>
    </xsd:element>
    <xsd:element name="LegacyContentType" ma:index="24" nillable="true" ma:displayName="Legacy Content Type" ma:internalName="LegacyContentType">
      <xsd:simpleType>
        <xsd:restriction base="dms:Text">
          <xsd:maxLength value="255"/>
        </xsd:restriction>
      </xsd:simpleType>
    </xsd:element>
    <xsd:element name="LegacyExpiryReviewDate" ma:index="25" nillable="true" ma:displayName="Legacy Expiry Review Date" ma:format="DateTime" ma:internalName="LegacyExpiryReviewDate">
      <xsd:simpleType>
        <xsd:restriction base="dms:DateTime"/>
      </xsd:simpleType>
    </xsd:element>
    <xsd:element name="LegacyLastActionDate" ma:index="26" nillable="true" ma:displayName="Legacy Last Action Date" ma:format="DateTime" ma:internalName="LegacyLastActionDate">
      <xsd:simpleType>
        <xsd:restriction base="dms:DateTime"/>
      </xsd:simpleType>
    </xsd:element>
    <xsd:element name="LegacyProtectiveMarking" ma:index="27" nillable="true" ma:displayName="Legacy Protective Marking" ma:internalName="LegacyProtectiveMarking">
      <xsd:simpleType>
        <xsd:restriction base="dms:Text">
          <xsd:maxLength value="255"/>
        </xsd:restriction>
      </xsd:simpleType>
    </xsd:element>
    <xsd:element name="LegacyTags" ma:index="28" nillable="true" ma:displayName="Legacy Tags" ma:internalName="LegacyTags">
      <xsd:simpleType>
        <xsd:restriction base="dms:Note">
          <xsd:maxLength value="255"/>
        </xsd:restriction>
      </xsd:simpleType>
    </xsd:element>
    <xsd:element name="LegacyReferencesFromOtherItems" ma:index="29" nillable="true" ma:displayName="Legacy References From Other Items" ma:internalName="LegacyReferencesFromOtherItems">
      <xsd:simpleType>
        <xsd:restriction base="dms:Text">
          <xsd:maxLength value="255"/>
        </xsd:restriction>
      </xsd:simpleType>
    </xsd:element>
    <xsd:element name="LegacyStatusonTransfer" ma:index="30" nillable="true" ma:displayName="Legacy Status on Transfer" ma:internalName="LegacyStatusonTransfer">
      <xsd:simpleType>
        <xsd:restriction base="dms:Text">
          <xsd:maxLength value="255"/>
        </xsd:restriction>
      </xsd:simpleType>
    </xsd:element>
    <xsd:element name="LegacyDateClosed" ma:index="31" nillable="true" ma:displayName="Legacy Date Closed" ma:format="DateOnly" ma:internalName="LegacyDateClosed">
      <xsd:simpleType>
        <xsd:restriction base="dms:DateTime"/>
      </xsd:simpleType>
    </xsd:element>
    <xsd:element name="LegacyRecordCategoryIdentifier" ma:index="32" nillable="true" ma:displayName="Legacy Record Category Identifier" ma:internalName="LegacyRecordCategoryIdentifier">
      <xsd:simpleType>
        <xsd:restriction base="dms:Text">
          <xsd:maxLength value="255"/>
        </xsd:restriction>
      </xsd:simpleType>
    </xsd:element>
    <xsd:element name="LegacyDispositionAsOfDate" ma:index="33" nillable="true" ma:displayName="Legacy Disposition as of Date" ma:format="DateOnly" ma:internalName="LegacyDispositionAsOfDate">
      <xsd:simpleType>
        <xsd:restriction base="dms:DateTime"/>
      </xsd:simpleType>
    </xsd:element>
    <xsd:element name="LegacyHomeLocation" ma:index="34" nillable="true" ma:displayName="Legacy Home Location" ma:internalName="LegacyHomeLocation">
      <xsd:simpleType>
        <xsd:restriction base="dms:Text">
          <xsd:maxLength value="255"/>
        </xsd:restriction>
      </xsd:simpleType>
    </xsd:element>
    <xsd:element name="LegacyCurrentLocation" ma:index="35" nillable="true" ma:displayName="Legacy Current Location" ma:internalName="LegacyCurrentLocation">
      <xsd:simpleType>
        <xsd:restriction base="dms:Text">
          <xsd:maxLength value="255"/>
        </xsd:restriction>
      </xsd:simpleType>
    </xsd:element>
    <xsd:element name="LegacyReferencesToOtherItems" ma:index="47" nillable="true" ma:displayName="Legacy References To Other Items" ma:internalName="LegacyReferencesToOtherItems">
      <xsd:simpleType>
        <xsd:restriction base="dms:Note">
          <xsd:maxLength value="255"/>
        </xsd:restriction>
      </xsd:simpleType>
    </xsd:element>
    <xsd:element name="LegacyCustodian" ma:index="48" nillable="true" ma:displayName="Legacy Custodian" ma:internalName="LegacyCustodian">
      <xsd:simpleType>
        <xsd:restriction base="dms:Note">
          <xsd:maxLength value="255"/>
        </xsd:restriction>
      </xsd:simpleType>
    </xsd:element>
    <xsd:element name="LegacyAdditionalAuthors" ma:index="49" nillable="true" ma:displayName="Legacy Additional Authors" ma:internalName="LegacyAdditionalAuthors">
      <xsd:simpleType>
        <xsd:restriction base="dms:Note">
          <xsd:maxLength value="255"/>
        </xsd:restriction>
      </xsd:simpleType>
    </xsd:element>
    <xsd:element name="LegacyDocumentLink" ma:index="50" nillable="true" ma:displayName="Legacy Document Link" ma:internalName="LegacyDocumentLink">
      <xsd:simpleType>
        <xsd:restriction base="dms:Text">
          <xsd:maxLength value="255"/>
        </xsd:restriction>
      </xsd:simpleType>
    </xsd:element>
    <xsd:element name="LegacyFolderLink" ma:index="51" nillable="true" ma:displayName="Legacy Folder Link" ma:internalName="LegacyFolderLink">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413c3fd-5a3b-4239-b985-69032e371c04" elementFormDefault="qualified">
    <xsd:import namespace="http://schemas.microsoft.com/office/2006/documentManagement/types"/>
    <xsd:import namespace="http://schemas.microsoft.com/office/infopath/2007/PartnerControls"/>
    <xsd:element name="Document_x0020_Notes" ma:index="3" nillable="true" ma:displayName="Document Notes" ma:internalName="Document_0x0020_Notes">
      <xsd:simpleType>
        <xsd:restriction base="dms:Note">
          <xsd:maxLength value="255"/>
        </xsd:restriction>
      </xsd:simpleType>
    </xsd:element>
    <xsd:element name="Handling_x0020_Instructions" ma:index="5" nillable="true" ma:displayName="Handling Instructions" ma:internalName="Handling_x0020_Instructions">
      <xsd:simpleType>
        <xsd:restriction base="dms:Text">
          <xsd:maxLength value="255"/>
        </xsd:restriction>
      </xsd:simpleType>
    </xsd:element>
    <xsd:element name="Government_x0020_Body" ma:index="7" nillable="true" ma:displayName="Government Body" ma:default="BEIS" ma:internalName="Government_x0020_Body">
      <xsd:simpleType>
        <xsd:restriction base="dms:Text">
          <xsd:maxLength value="255"/>
        </xsd:restriction>
      </xsd:simpleType>
    </xsd:element>
    <xsd:element name="Date_x0020_Opened" ma:index="10" nillable="true" ma:displayName="Date Opened" ma:default="[Today]" ma:format="DateOnly" ma:internalName="Date_x0020_Opened">
      <xsd:simpleType>
        <xsd:restriction base="dms:DateTime"/>
      </xsd:simpleType>
    </xsd:element>
    <xsd:element name="Date_x0020_Closed" ma:index="11" nillable="true" ma:displayName="Date Closed" ma:format="DateOnly" ma:internalName="Date_x0020_Closed">
      <xsd:simpleType>
        <xsd:restriction base="dms:DateTime"/>
      </xsd:simpleType>
    </xsd:element>
    <xsd:element name="CIRRUSPreviousLocation" ma:index="13" nillable="true" ma:displayName="Previous Location" ma:description="The location the document previously resided in." ma:internalName="CIRRUSPreviousLocation">
      <xsd:simpleType>
        <xsd:restriction base="dms:Text">
          <xsd:maxLength value="255"/>
        </xsd:restriction>
      </xsd:simpleType>
    </xsd:element>
    <xsd:element name="CIRRUSPreviousID" ma:index="14" nillable="true" ma:displayName="Previous Id" ma:description="The id of the document in its previous location." ma:internalName="CIRRUSPreviousID">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063f72e-ace3-48fb-9c1f-5b513408b31f" elementFormDefault="qualified">
    <xsd:import namespace="http://schemas.microsoft.com/office/2006/documentManagement/types"/>
    <xsd:import namespace="http://schemas.microsoft.com/office/infopath/2007/PartnerControls"/>
    <xsd:element name="Security_x0020_Classification" ma:index="4" nillable="true" ma:displayName="Security Classification" ma:default="OFFICIAL" ma:format="Dropdown" ma:indexed="true" ma:internalName="Security_x0020_Classification">
      <xsd:simpleType>
        <xsd:restriction base="dms:Choice">
          <xsd:enumeration value="OFFICIAL"/>
          <xsd:enumeration value="OFFICIAL - SENSITIVE"/>
        </xsd:restriction>
      </xsd:simpleType>
    </xsd:element>
    <xsd:element name="Descriptor" ma:index="6" nillable="true" ma:displayName="Descriptor" ma:default="" ma:format="Dropdown" ma:indexed="true" ma:internalName="Descriptor">
      <xsd:simpleType>
        <xsd:restriction base="dms:Choice">
          <xsd:enumeration value="COMMERCIAL"/>
          <xsd:enumeration value="PERSONAL"/>
          <xsd:enumeration value="LOCSEN"/>
        </xsd:restriction>
      </xsd:simpleType>
    </xsd:element>
    <xsd:element name="National_x0020_Caveat" ma:index="12" nillable="true" ma:displayName="National Caveat" ma:default="" ma:format="Dropdown" ma:indexed="true" ma:internalName="National_x0020_Caveat">
      <xsd:simpleType>
        <xsd:restriction base="dms:Choice">
          <xsd:enumeration value="UK EYES ONLY"/>
        </xsd:restriction>
      </xsd:simpleType>
    </xsd:element>
    <xsd:element name="_dlc_DocIdUrl" ma:index="53"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54" nillable="true" ma:displayName="Persist ID" ma:description="Keep ID on add." ma:hidden="true" ma:internalName="_dlc_DocIdPersistId" ma:readOnly="true">
      <xsd:simpleType>
        <xsd:restriction base="dms:Boolean"/>
      </xsd:simpleType>
    </xsd:element>
    <xsd:element name="TaxCatchAll" ma:index="60" nillable="true" ma:displayName="Taxonomy Catch All Column" ma:hidden="true" ma:list="{7a443858-fa6e-4cf2-b840-4d0a346eeaf3}" ma:internalName="TaxCatchAll" ma:showField="CatchAllData" ma:web="0063f72e-ace3-48fb-9c1f-5b513408b31f">
      <xsd:complexType>
        <xsd:complexContent>
          <xsd:extension base="dms:MultiChoiceLookup">
            <xsd:sequence>
              <xsd:element name="Value" type="dms:Lookup" maxOccurs="unbounded" minOccurs="0" nillable="true"/>
            </xsd:sequence>
          </xsd:extension>
        </xsd:complexContent>
      </xsd:complexType>
    </xsd:element>
    <xsd:element name="TaxCatchAllLabel" ma:index="61" nillable="true" ma:displayName="Taxonomy Catch All Column1" ma:hidden="true" ma:list="{7a443858-fa6e-4cf2-b840-4d0a346eeaf3}" ma:internalName="TaxCatchAllLabel" ma:readOnly="true" ma:showField="CatchAllDataLabel" ma:web="0063f72e-ace3-48fb-9c1f-5b513408b31f">
      <xsd:complexType>
        <xsd:complexContent>
          <xsd:extension base="dms:MultiChoiceLookup">
            <xsd:sequence>
              <xsd:element name="Value" type="dms:Lookup" maxOccurs="unbounded" minOccurs="0" nillable="true"/>
            </xsd:sequence>
          </xsd:extension>
        </xsd:complexContent>
      </xsd:complexType>
    </xsd:element>
    <xsd:element name="_dlc_DocId" ma:index="62" nillable="true" ma:displayName="Document ID Value" ma:description="The value of the document ID assigned to this item." ma:internalName="_dlc_DocId"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8f60570-4bd3-4f2b-950b-a996de8ab151" elementFormDefault="qualified">
    <xsd:import namespace="http://schemas.microsoft.com/office/2006/documentManagement/types"/>
    <xsd:import namespace="http://schemas.microsoft.com/office/infopath/2007/PartnerControls"/>
    <xsd:element name="Retention_x0020_Label" ma:index="9" nillable="true" ma:displayName="Retention Label" ma:internalName="Retention_x0020_Label">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172083e-e40c-4314-b43a-827352a1ed2c" elementFormDefault="qualified">
    <xsd:import namespace="http://schemas.microsoft.com/office/2006/documentManagement/types"/>
    <xsd:import namespace="http://schemas.microsoft.com/office/infopath/2007/PartnerControls"/>
    <xsd:element name="LegacyDateFileReceived" ma:index="36" nillable="true" ma:displayName="Legacy Date File Received" ma:format="DateOnly" ma:internalName="LegacyDateFileReceived">
      <xsd:simpleType>
        <xsd:restriction base="dms:DateTime"/>
      </xsd:simpleType>
    </xsd:element>
    <xsd:element name="LegacyDateFileRequested" ma:index="37" nillable="true" ma:displayName="Legacy Date File Requested" ma:format="DateOnly" ma:internalName="LegacyDateFileRequested">
      <xsd:simpleType>
        <xsd:restriction base="dms:DateTime"/>
      </xsd:simpleType>
    </xsd:element>
    <xsd:element name="LegacyDateFileReturned" ma:index="38" nillable="true" ma:displayName="Legacy Date File Returned" ma:format="DateOnly" ma:internalName="LegacyDateFileReturned">
      <xsd:simpleType>
        <xsd:restriction base="dms:DateTime"/>
      </xsd:simpleType>
    </xsd:element>
    <xsd:element name="LegacyMinister" ma:index="39" nillable="true" ma:displayName="Legacy Minister" ma:internalName="LegacyMinister">
      <xsd:simpleType>
        <xsd:restriction base="dms:Text">
          <xsd:maxLength value="255"/>
        </xsd:restriction>
      </xsd:simpleType>
    </xsd:element>
    <xsd:element name="LegacyMP" ma:index="40" nillable="true" ma:displayName="Legacy MP" ma:internalName="LegacyMP">
      <xsd:simpleType>
        <xsd:restriction base="dms:Text">
          <xsd:maxLength value="255"/>
        </xsd:restriction>
      </xsd:simpleType>
    </xsd:element>
    <xsd:element name="LegacyFolderNotes" ma:index="41" nillable="true" ma:displayName="Legacy Folder Notes" ma:internalName="LegacyFolderNotes">
      <xsd:simpleType>
        <xsd:restriction base="dms:Note">
          <xsd:maxLength value="255"/>
        </xsd:restriction>
      </xsd:simpleType>
    </xsd:element>
    <xsd:element name="LegacyPhysicalItemLocation" ma:index="42" nillable="true" ma:displayName="Legacy Physical Item Location" ma:format="Dropdown" ma:internalName="LegacyPhysicalItemLocation">
      <xsd:simpleType>
        <xsd:restriction base="dms:Choice">
          <xsd:enumeration value="Off-Site"/>
          <xsd:enumeration value="TNA"/>
          <xsd:enumeration value="DECC"/>
        </xsd:restriction>
      </xsd:simpleType>
    </xsd:element>
    <xsd:element name="LegacyRequestType" ma:index="43" nillable="true" ma:displayName="Legacy Request Type" ma:format="Dropdown" ma:internalName="LegacyRequestType">
      <xsd:simpleType>
        <xsd:restriction base="dms:Choice">
          <xsd:enumeration value="FOI"/>
          <xsd:enumeration value="EIR"/>
          <xsd:enumeration value="PQ"/>
          <xsd:enumeration value="MC"/>
        </xsd:restriction>
      </xsd:simpleType>
    </xsd:element>
    <xsd:element name="LegacyDescriptor" ma:index="44" nillable="true" ma:displayName="Legacy Descriptor" ma:internalName="LegacyDescriptor">
      <xsd:simpleType>
        <xsd:restriction base="dms:Note">
          <xsd:maxLength value="255"/>
        </xsd:restriction>
      </xsd:simpleType>
    </xsd:element>
    <xsd:element name="LegacyFolderDocumentID" ma:index="45" nillable="true" ma:displayName="Legacy Folder Document ID" ma:internalName="LegacyFolderDocumentID">
      <xsd:simpleType>
        <xsd:restriction base="dms:Text">
          <xsd:maxLength value="255"/>
        </xsd:restriction>
      </xsd:simpleType>
    </xsd:element>
    <xsd:element name="LegacyDocumentID" ma:index="46" nillable="true" ma:displayName="Legacy Document ID" ma:internalName="LegacyDocumentID">
      <xsd:simpleType>
        <xsd:restriction base="dms:Text">
          <xsd:maxLength value="255"/>
        </xsd:restriction>
      </xsd:simpleType>
    </xsd:element>
    <xsd:element name="LegacyPhysicalFormat" ma:index="52" nillable="true" ma:displayName="Legacy Physical Format" ma:default="0" ma:internalName="LegacyPhysicalFormat">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c963a4c1-1bb4-49f2-a011-9c776a7eed2a" elementFormDefault="qualified">
    <xsd:import namespace="http://schemas.microsoft.com/office/2006/documentManagement/types"/>
    <xsd:import namespace="http://schemas.microsoft.com/office/infopath/2007/PartnerControls"/>
    <xsd:element name="m975189f4ba442ecbf67d4147307b177" ma:index="59" nillable="true" ma:taxonomy="true" ma:internalName="m975189f4ba442ecbf67d4147307b177" ma:taxonomyFieldName="Business_x0020_Unit" ma:displayName="Business Unit" ma:default="" ma:fieldId="{6975189f-4ba4-42ec-bf67-d4147307b177}" ma:sspId="9b0aeba9-2bce-41c2-8545-5d12d676a674" ma:termSetId="6f71e40e-3a2e-4baf-91d9-2069eb354530"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8"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Government_x0020_Body xmlns="b413c3fd-5a3b-4239-b985-69032e371c04">BEIS</Government_x0020_Body>
    <Date_x0020_Opened xmlns="b413c3fd-5a3b-4239-b985-69032e371c04">2019-02-01T10:56:34+00:00</Date_x0020_Opened>
    <LegacyRecordCategoryIdentifier xmlns="b67a7830-db79-4a49-bf27-2aff92a2201a" xsi:nil="true"/>
    <LegacyDateFileRequested xmlns="a172083e-e40c-4314-b43a-827352a1ed2c" xsi:nil="true"/>
    <LegacyFolderType xmlns="b67a7830-db79-4a49-bf27-2aff92a2201a" xsi:nil="true"/>
    <LegacyRecordFolderIdentifier xmlns="b67a7830-db79-4a49-bf27-2aff92a2201a" xsi:nil="true"/>
    <LegacyFolder xmlns="b67a7830-db79-4a49-bf27-2aff92a2201a" xsi:nil="true"/>
    <LegacyMP xmlns="a172083e-e40c-4314-b43a-827352a1ed2c" xsi:nil="true"/>
    <LegacyDocumentID xmlns="a172083e-e40c-4314-b43a-827352a1ed2c" xsi:nil="true"/>
    <LegacyFolderDocumentID xmlns="a172083e-e40c-4314-b43a-827352a1ed2c" xsi:nil="true"/>
    <ExternallyShared xmlns="b67a7830-db79-4a49-bf27-2aff92a2201a" xsi:nil="true"/>
    <Descriptor xmlns="0063f72e-ace3-48fb-9c1f-5b513408b31f" xsi:nil="true"/>
    <LegacyDateFileReceived xmlns="a172083e-e40c-4314-b43a-827352a1ed2c" xsi:nil="true"/>
    <LegacyFolderLink xmlns="b67a7830-db79-4a49-bf27-2aff92a2201a" xsi:nil="true"/>
    <Document_x0020_Notes xmlns="b413c3fd-5a3b-4239-b985-69032e371c04" xsi:nil="true"/>
    <LegacyAdditionalAuthors xmlns="b67a7830-db79-4a49-bf27-2aff92a2201a" xsi:nil="true"/>
    <LegacyDocumentLink xmlns="b67a7830-db79-4a49-bf27-2aff92a2201a" xsi:nil="true"/>
    <CIRRUSPreviousLocation xmlns="b413c3fd-5a3b-4239-b985-69032e371c04" xsi:nil="true"/>
    <LegacyPhysicalItemLocation xmlns="a172083e-e40c-4314-b43a-827352a1ed2c" xsi:nil="true"/>
    <LegacyRequestType xmlns="a172083e-e40c-4314-b43a-827352a1ed2c" xsi:nil="true"/>
    <LegacyDescriptor xmlns="a172083e-e40c-4314-b43a-827352a1ed2c" xsi:nil="true"/>
    <LegacyLastModifiedDate xmlns="b67a7830-db79-4a49-bf27-2aff92a2201a" xsi:nil="true"/>
    <LegacyDateClosed xmlns="b67a7830-db79-4a49-bf27-2aff92a2201a" xsi:nil="true"/>
    <LegacyHomeLocation xmlns="b67a7830-db79-4a49-bf27-2aff92a2201a" xsi:nil="true"/>
    <LegacyExpiryReviewDate xmlns="b67a7830-db79-4a49-bf27-2aff92a2201a" xsi:nil="true"/>
    <LegacyPhysicalFormat xmlns="a172083e-e40c-4314-b43a-827352a1ed2c">false</LegacyPhysicalFormat>
    <LegacyDocumentType xmlns="b67a7830-db79-4a49-bf27-2aff92a2201a" xsi:nil="true"/>
    <LegacyReferencesFromOtherItems xmlns="b67a7830-db79-4a49-bf27-2aff92a2201a" xsi:nil="true"/>
    <LegacyLastActionDate xmlns="b67a7830-db79-4a49-bf27-2aff92a2201a" xsi:nil="true"/>
    <m975189f4ba442ecbf67d4147307b177 xmlns="c963a4c1-1bb4-49f2-a011-9c776a7eed2a">
      <Terms xmlns="http://schemas.microsoft.com/office/infopath/2007/PartnerControls">
        <TermInfo xmlns="http://schemas.microsoft.com/office/infopath/2007/PartnerControls">
          <TermName xmlns="http://schemas.microsoft.com/office/infopath/2007/PartnerControls">EU Exit Programme</TermName>
          <TermId xmlns="http://schemas.microsoft.com/office/infopath/2007/PartnerControls">5ed27990-7702-40c1-85e4-2bfecce896c3</TermId>
        </TermInfo>
      </Terms>
    </m975189f4ba442ecbf67d4147307b177>
    <Security_x0020_Classification xmlns="0063f72e-ace3-48fb-9c1f-5b513408b31f">OFFICIAL</Security_x0020_Classification>
    <CIRRUSPreviousID xmlns="b413c3fd-5a3b-4239-b985-69032e371c04" xsi:nil="true"/>
    <LegacyModifier xmlns="b67a7830-db79-4a49-bf27-2aff92a2201a">
      <UserInfo>
        <DisplayName/>
        <AccountId xsi:nil="true"/>
        <AccountType/>
      </UserInfo>
    </LegacyModifier>
    <LegacyStatusonTransfer xmlns="b67a7830-db79-4a49-bf27-2aff92a2201a" xsi:nil="true"/>
    <LegacyDispositionAsOfDate xmlns="b67a7830-db79-4a49-bf27-2aff92a2201a" xsi:nil="true"/>
    <LegacyMinister xmlns="a172083e-e40c-4314-b43a-827352a1ed2c" xsi:nil="true"/>
    <LegacyFileplanTarget xmlns="b67a7830-db79-4a49-bf27-2aff92a2201a" xsi:nil="true"/>
    <LegacyContentType xmlns="b67a7830-db79-4a49-bf27-2aff92a2201a" xsi:nil="true"/>
    <LegacyCustodian xmlns="b67a7830-db79-4a49-bf27-2aff92a2201a" xsi:nil="true"/>
    <National_x0020_Caveat xmlns="0063f72e-ace3-48fb-9c1f-5b513408b31f" xsi:nil="true"/>
    <LegacyProtectiveMarking xmlns="b67a7830-db79-4a49-bf27-2aff92a2201a" xsi:nil="true"/>
    <LegacyDateFileReturned xmlns="a172083e-e40c-4314-b43a-827352a1ed2c" xsi:nil="true"/>
    <LegacyReferencesToOtherItems xmlns="b67a7830-db79-4a49-bf27-2aff92a2201a" xsi:nil="true"/>
    <Retention_x0020_Label xmlns="a8f60570-4bd3-4f2b-950b-a996de8ab151">Corp PPP Review</Retention_x0020_Label>
    <LegacyCopyright xmlns="b67a7830-db79-4a49-bf27-2aff92a2201a" xsi:nil="true"/>
    <Handling_x0020_Instructions xmlns="b413c3fd-5a3b-4239-b985-69032e371c04" xsi:nil="true"/>
    <Date_x0020_Closed xmlns="b413c3fd-5a3b-4239-b985-69032e371c04" xsi:nil="true"/>
    <LegacyTags xmlns="b67a7830-db79-4a49-bf27-2aff92a2201a" xsi:nil="true"/>
    <LegacyFolderNotes xmlns="a172083e-e40c-4314-b43a-827352a1ed2c" xsi:nil="true"/>
    <TaxCatchAll xmlns="0063f72e-ace3-48fb-9c1f-5b513408b31f">
      <Value>53</Value>
    </TaxCatchAll>
    <LegacyNumericClass xmlns="b67a7830-db79-4a49-bf27-2aff92a2201a" xsi:nil="true"/>
    <LegacyCurrentLocation xmlns="b67a7830-db79-4a49-bf27-2aff92a2201a" xsi:nil="true"/>
    <_dlc_DocId xmlns="0063f72e-ace3-48fb-9c1f-5b513408b31f">2QFN7KK647Q6-1679397306-11851</_dlc_DocId>
    <_dlc_DocIdUrl xmlns="0063f72e-ace3-48fb-9c1f-5b513408b31f">
      <Url>https://beisgov.sharepoint.com/sites/beis/186/_layouts/15/DocIdRedir.aspx?ID=2QFN7KK647Q6-1679397306-11851</Url>
      <Description>2QFN7KK647Q6-1679397306-11851</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39124CBD-7C59-42D1-9E52-A34B091C468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67a7830-db79-4a49-bf27-2aff92a2201a"/>
    <ds:schemaRef ds:uri="b413c3fd-5a3b-4239-b985-69032e371c04"/>
    <ds:schemaRef ds:uri="0063f72e-ace3-48fb-9c1f-5b513408b31f"/>
    <ds:schemaRef ds:uri="a8f60570-4bd3-4f2b-950b-a996de8ab151"/>
    <ds:schemaRef ds:uri="a172083e-e40c-4314-b43a-827352a1ed2c"/>
    <ds:schemaRef ds:uri="c963a4c1-1bb4-49f2-a011-9c776a7eed2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2C80759-7E95-46AF-8DB1-2147193050A7}">
  <ds:schemaRefs>
    <ds:schemaRef ds:uri="http://schemas.microsoft.com/sharepoint/v3/contenttype/forms"/>
  </ds:schemaRefs>
</ds:datastoreItem>
</file>

<file path=customXml/itemProps3.xml><?xml version="1.0" encoding="utf-8"?>
<ds:datastoreItem xmlns:ds="http://schemas.openxmlformats.org/officeDocument/2006/customXml" ds:itemID="{93A3631F-1C1E-4BCD-8A27-6AD3DE9573DC}">
  <ds:schemaRefs>
    <ds:schemaRef ds:uri="c963a4c1-1bb4-49f2-a011-9c776a7eed2a"/>
    <ds:schemaRef ds:uri="http://schemas.microsoft.com/office/2006/documentManagement/types"/>
    <ds:schemaRef ds:uri="http://schemas.openxmlformats.org/package/2006/metadata/core-properties"/>
    <ds:schemaRef ds:uri="a172083e-e40c-4314-b43a-827352a1ed2c"/>
    <ds:schemaRef ds:uri="b413c3fd-5a3b-4239-b985-69032e371c04"/>
    <ds:schemaRef ds:uri="http://schemas.microsoft.com/office/infopath/2007/PartnerControls"/>
    <ds:schemaRef ds:uri="b67a7830-db79-4a49-bf27-2aff92a2201a"/>
    <ds:schemaRef ds:uri="http://purl.org/dc/terms/"/>
    <ds:schemaRef ds:uri="http://schemas.microsoft.com/office/2006/metadata/properties"/>
    <ds:schemaRef ds:uri="http://purl.org/dc/dcmitype/"/>
    <ds:schemaRef ds:uri="a8f60570-4bd3-4f2b-950b-a996de8ab151"/>
    <ds:schemaRef ds:uri="0063f72e-ace3-48fb-9c1f-5b513408b31f"/>
    <ds:schemaRef ds:uri="http://www.w3.org/XML/1998/namespace"/>
    <ds:schemaRef ds:uri="http://purl.org/dc/elements/1.1/"/>
  </ds:schemaRefs>
</ds:datastoreItem>
</file>

<file path=customXml/itemProps4.xml><?xml version="1.0" encoding="utf-8"?>
<ds:datastoreItem xmlns:ds="http://schemas.openxmlformats.org/officeDocument/2006/customXml" ds:itemID="{57198E26-30E1-48ED-A583-55890EDFEE49}">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HMRC Template Widescreen</Template>
  <TotalTime>1147</TotalTime>
  <Words>1893</Words>
  <Application>Microsoft Office PowerPoint</Application>
  <PresentationFormat>Widescreen</PresentationFormat>
  <Paragraphs>265</Paragraphs>
  <Slides>25</Slides>
  <Notes>6</Notes>
  <HiddenSlides>0</HiddenSlides>
  <MMClips>0</MMClips>
  <ScaleCrop>false</ScaleCrop>
  <HeadingPairs>
    <vt:vector size="6" baseType="variant">
      <vt:variant>
        <vt:lpstr>Fonts Used</vt:lpstr>
      </vt:variant>
      <vt:variant>
        <vt:i4>6</vt:i4>
      </vt:variant>
      <vt:variant>
        <vt:lpstr>Theme</vt:lpstr>
      </vt:variant>
      <vt:variant>
        <vt:i4>6</vt:i4>
      </vt:variant>
      <vt:variant>
        <vt:lpstr>Slide Titles</vt:lpstr>
      </vt:variant>
      <vt:variant>
        <vt:i4>25</vt:i4>
      </vt:variant>
    </vt:vector>
  </HeadingPairs>
  <TitlesOfParts>
    <vt:vector size="37" baseType="lpstr">
      <vt:lpstr>Arial</vt:lpstr>
      <vt:lpstr>Calibri</vt:lpstr>
      <vt:lpstr>Calibri Light</vt:lpstr>
      <vt:lpstr>Geneva</vt:lpstr>
      <vt:lpstr>Times New Roman</vt:lpstr>
      <vt:lpstr>Wingdings</vt:lpstr>
      <vt:lpstr>HMRC_standard_2015</vt:lpstr>
      <vt:lpstr>HMRC_standard_2015_No logo</vt:lpstr>
      <vt:lpstr>1_HMRC_standard_2015_No logo</vt:lpstr>
      <vt:lpstr>2_HMRC_standard_2015</vt:lpstr>
      <vt:lpstr>2_HMRC_standard_2015_No logo</vt:lpstr>
      <vt:lpstr>HM Gov_4.3</vt:lpstr>
      <vt:lpstr>EU Exit Business Readiness Event</vt:lpstr>
      <vt:lpstr>Overview</vt:lpstr>
      <vt:lpstr>Customs Declarations</vt:lpstr>
      <vt:lpstr>Roll-On/Roll-Off Ports</vt:lpstr>
      <vt:lpstr>RoRo Model – key principles</vt:lpstr>
      <vt:lpstr>Importing goods through RoRo borders on ‘Day 1’</vt:lpstr>
      <vt:lpstr>Exporting goods through RoRo borders on ‘Day 1’</vt:lpstr>
      <vt:lpstr>Transit and the Common Transit Convention (CTC)</vt:lpstr>
      <vt:lpstr>Key Actions for Businesses</vt:lpstr>
      <vt:lpstr>VAT Update </vt:lpstr>
      <vt:lpstr>Overview</vt:lpstr>
      <vt:lpstr>What’s changing?   </vt:lpstr>
      <vt:lpstr>What’s changing?   </vt:lpstr>
      <vt:lpstr>What’s changing?   </vt:lpstr>
      <vt:lpstr>We are starting to lay secondary legislation as part  of preparations for no deal   </vt:lpstr>
      <vt:lpstr>For action</vt:lpstr>
      <vt:lpstr>Excise Update</vt:lpstr>
      <vt:lpstr>Background</vt:lpstr>
      <vt:lpstr>What's changing – no deal scenario - imports </vt:lpstr>
      <vt:lpstr>What's changing - no deal scenario - exports </vt:lpstr>
      <vt:lpstr>What's changing - no deal scenario – excise systems</vt:lpstr>
      <vt:lpstr>What's changing - no deal scenario - legislation</vt:lpstr>
      <vt:lpstr>Guidance and support</vt:lpstr>
      <vt:lpstr>For action</vt:lpstr>
      <vt:lpstr>More ‘no deal’ guidance is coming soon   </vt:lpstr>
    </vt:vector>
  </TitlesOfParts>
  <Manager/>
  <Company>HM Revenue and Customs</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 Exit Business Readiness Event</dc:title>
  <dc:subject/>
  <dc:creator>Knight, Daniel (Corp Comms External Affairs)</dc:creator>
  <cp:keywords/>
  <dc:description/>
  <cp:lastModifiedBy>Anthony Kendrick</cp:lastModifiedBy>
  <cp:revision>65</cp:revision>
  <dcterms:created xsi:type="dcterms:W3CDTF">2019-01-15T11:16:00Z</dcterms:created>
  <dcterms:modified xsi:type="dcterms:W3CDTF">2019-02-06T11:33:57Z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0x0101007B5F5A0B9CCF7C4BBEF28B03426350D500ED83686889F0DD4985107C4692A8B1CF</vt:lpwstr>
  </property>
  <property fmtid="{D5CDD505-2E9C-101B-9397-08002B2CF9AE}" pid="3" name="Business Unit">
    <vt:lpwstr>53;#EU Exit Programme|5ed27990-7702-40c1-85e4-2bfecce896c3</vt:lpwstr>
  </property>
  <property fmtid="{D5CDD505-2E9C-101B-9397-08002B2CF9AE}" pid="4" name="_dlc_DocIdItemGuid">
    <vt:lpwstr>1d438632-ed25-4ea1-8a8a-746124eed29e</vt:lpwstr>
  </property>
  <property fmtid="{D5CDD505-2E9C-101B-9397-08002B2CF9AE}" pid="5" name="Order">
    <vt:r8>1185100</vt:r8>
  </property>
  <property fmtid="{D5CDD505-2E9C-101B-9397-08002B2CF9AE}" pid="6" name="SharedWithUsers">
    <vt:lpwstr>8607;#Harrison, Andy (EU Exit Programme);#22875;#Collins, Harley (BEIS);#32654;#Goldsbrough, Hayley (BEIS);#1289;#Leong, Donna (EU Exit and Analysis Group);#23297;#Gall, John (BEIS);#25213;#Horne, Jonathan (Home &amp; Local Energy)</vt:lpwstr>
  </property>
</Properties>
</file>