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4"/>
  </p:notesMasterIdLst>
  <p:handoutMasterIdLst>
    <p:handoutMasterId r:id="rId55"/>
  </p:handoutMasterIdLst>
  <p:sldIdLst>
    <p:sldId id="398" r:id="rId5"/>
    <p:sldId id="278" r:id="rId6"/>
    <p:sldId id="290" r:id="rId7"/>
    <p:sldId id="293" r:id="rId8"/>
    <p:sldId id="405" r:id="rId9"/>
    <p:sldId id="404" r:id="rId10"/>
    <p:sldId id="262" r:id="rId11"/>
    <p:sldId id="342" r:id="rId12"/>
    <p:sldId id="316" r:id="rId13"/>
    <p:sldId id="344" r:id="rId14"/>
    <p:sldId id="352" r:id="rId15"/>
    <p:sldId id="349" r:id="rId16"/>
    <p:sldId id="354" r:id="rId17"/>
    <p:sldId id="277" r:id="rId18"/>
    <p:sldId id="833" r:id="rId19"/>
    <p:sldId id="882" r:id="rId20"/>
    <p:sldId id="876" r:id="rId21"/>
    <p:sldId id="413" r:id="rId22"/>
    <p:sldId id="964" r:id="rId23"/>
    <p:sldId id="897" r:id="rId24"/>
    <p:sldId id="390" r:id="rId25"/>
    <p:sldId id="965" r:id="rId26"/>
    <p:sldId id="966" r:id="rId27"/>
    <p:sldId id="967" r:id="rId28"/>
    <p:sldId id="968" r:id="rId29"/>
    <p:sldId id="391" r:id="rId30"/>
    <p:sldId id="400" r:id="rId31"/>
    <p:sldId id="396" r:id="rId32"/>
    <p:sldId id="504" r:id="rId33"/>
    <p:sldId id="375" r:id="rId34"/>
    <p:sldId id="379" r:id="rId35"/>
    <p:sldId id="376" r:id="rId36"/>
    <p:sldId id="382" r:id="rId37"/>
    <p:sldId id="381" r:id="rId38"/>
    <p:sldId id="380" r:id="rId39"/>
    <p:sldId id="383" r:id="rId40"/>
    <p:sldId id="384" r:id="rId41"/>
    <p:sldId id="385" r:id="rId42"/>
    <p:sldId id="386" r:id="rId43"/>
    <p:sldId id="399" r:id="rId44"/>
    <p:sldId id="387" r:id="rId45"/>
    <p:sldId id="363" r:id="rId46"/>
    <p:sldId id="369" r:id="rId47"/>
    <p:sldId id="371" r:id="rId48"/>
    <p:sldId id="373" r:id="rId49"/>
    <p:sldId id="294" r:id="rId50"/>
    <p:sldId id="374" r:id="rId51"/>
    <p:sldId id="397" r:id="rId52"/>
    <p:sldId id="343" r:id="rId53"/>
  </p:sldIdLst>
  <p:sldSz cx="9144000" cy="6858000" type="screen4x3"/>
  <p:notesSz cx="6724650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82F18F04-98A1-48C9-9332-C92123862781}">
          <p14:sldIdLst>
            <p14:sldId id="398"/>
            <p14:sldId id="278"/>
            <p14:sldId id="290"/>
            <p14:sldId id="293"/>
            <p14:sldId id="405"/>
            <p14:sldId id="404"/>
            <p14:sldId id="262"/>
            <p14:sldId id="342"/>
            <p14:sldId id="316"/>
            <p14:sldId id="344"/>
            <p14:sldId id="352"/>
            <p14:sldId id="349"/>
            <p14:sldId id="354"/>
            <p14:sldId id="277"/>
            <p14:sldId id="833"/>
            <p14:sldId id="882"/>
            <p14:sldId id="876"/>
            <p14:sldId id="413"/>
            <p14:sldId id="964"/>
            <p14:sldId id="897"/>
            <p14:sldId id="390"/>
            <p14:sldId id="965"/>
            <p14:sldId id="966"/>
            <p14:sldId id="967"/>
            <p14:sldId id="968"/>
            <p14:sldId id="391"/>
            <p14:sldId id="400"/>
            <p14:sldId id="396"/>
            <p14:sldId id="504"/>
          </p14:sldIdLst>
        </p14:section>
        <p14:section name="Rail Review" id="{C8F50982-5D06-4ED9-9831-819CA5BB5B0C}">
          <p14:sldIdLst>
            <p14:sldId id="375"/>
            <p14:sldId id="379"/>
            <p14:sldId id="376"/>
            <p14:sldId id="382"/>
            <p14:sldId id="381"/>
            <p14:sldId id="380"/>
            <p14:sldId id="383"/>
            <p14:sldId id="384"/>
            <p14:sldId id="385"/>
            <p14:sldId id="386"/>
            <p14:sldId id="399"/>
          </p14:sldIdLst>
        </p14:section>
        <p14:section name="Fares Reform" id="{76D52950-74A2-4892-85C9-38FE6CA10FAC}">
          <p14:sldIdLst>
            <p14:sldId id="387"/>
            <p14:sldId id="363"/>
            <p14:sldId id="369"/>
            <p14:sldId id="371"/>
            <p14:sldId id="373"/>
            <p14:sldId id="294"/>
            <p14:sldId id="374"/>
            <p14:sldId id="397"/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A0011"/>
    <a:srgbClr val="4BAA61"/>
    <a:srgbClr val="139139"/>
    <a:srgbClr val="0C6590"/>
    <a:srgbClr val="90C0D0"/>
    <a:srgbClr val="DA5340"/>
    <a:srgbClr val="E0BE18"/>
    <a:srgbClr val="E47723"/>
    <a:srgbClr val="CC0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94700" autoAdjust="0"/>
  </p:normalViewPr>
  <p:slideViewPr>
    <p:cSldViewPr snapToGrid="0" snapToObjects="1">
      <p:cViewPr varScale="1">
        <p:scale>
          <a:sx n="103" d="100"/>
          <a:sy n="103" d="100"/>
        </p:scale>
        <p:origin x="183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489082269644747"/>
          <c:y val="3.3228763026590863E-2"/>
          <c:w val="0.45502205884138275"/>
          <c:h val="0.933542473946818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MaxDiff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728-4840-B029-32A6F1F87DD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728-4840-B029-32A6F1F87DD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728-4840-B029-32A6F1F87DD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728-4840-B029-32A6F1F87DDF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28-4840-B029-32A6F1F87DDF}"/>
              </c:ext>
            </c:extLst>
          </c:dPt>
          <c:dPt>
            <c:idx val="6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728-4840-B029-32A6F1F87DDF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188E-4C3E-A252-D04D44CC67C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728-4840-B029-32A6F1F87DDF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Can travel when I need to </c:v>
                </c:pt>
                <c:pt idx="1">
                  <c:v>Feel confident I will arrive on time </c:v>
                </c:pt>
                <c:pt idx="2">
                  <c:v>An experience that is as stress-free as possible</c:v>
                </c:pt>
                <c:pt idx="3">
                  <c:v>Quickest journey time</c:v>
                </c:pt>
                <c:pt idx="4">
                  <c:v>Low price</c:v>
                </c:pt>
                <c:pt idx="5">
                  <c:v>Ease of getting to the transport mode from home</c:v>
                </c:pt>
                <c:pt idx="6">
                  <c:v>Good value for money for what I get</c:v>
                </c:pt>
                <c:pt idx="7">
                  <c:v>Used it before</c:v>
                </c:pt>
                <c:pt idx="8">
                  <c:v>Short walk between the terminal and the transport</c:v>
                </c:pt>
                <c:pt idx="9">
                  <c:v>No need to change during the journey</c:v>
                </c:pt>
              </c:strCache>
            </c:strRef>
          </c:cat>
          <c:val>
            <c:numRef>
              <c:f>Sheet1!$B$2:$B$11</c:f>
              <c:numCache>
                <c:formatCode>0.00</c:formatCode>
                <c:ptCount val="10"/>
                <c:pt idx="0">
                  <c:v>474.83442009208102</c:v>
                </c:pt>
                <c:pt idx="1">
                  <c:v>364.90172605180811</c:v>
                </c:pt>
                <c:pt idx="2">
                  <c:v>286.63771863351769</c:v>
                </c:pt>
                <c:pt idx="3">
                  <c:v>241.42980916427109</c:v>
                </c:pt>
                <c:pt idx="4">
                  <c:v>239.27006748785178</c:v>
                </c:pt>
                <c:pt idx="5">
                  <c:v>238.55873484410768</c:v>
                </c:pt>
                <c:pt idx="6">
                  <c:v>216.56626600720901</c:v>
                </c:pt>
                <c:pt idx="7">
                  <c:v>135.44098885267775</c:v>
                </c:pt>
                <c:pt idx="8">
                  <c:v>113.8469536463225</c:v>
                </c:pt>
                <c:pt idx="9">
                  <c:v>111.30544041148595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AB-4028-88EF-164572B052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82006495"/>
        <c:axId val="282007327"/>
      </c:barChart>
      <c:catAx>
        <c:axId val="28200649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2007327"/>
        <c:crosses val="autoZero"/>
        <c:auto val="1"/>
        <c:lblAlgn val="ctr"/>
        <c:lblOffset val="100"/>
        <c:noMultiLvlLbl val="0"/>
      </c:catAx>
      <c:valAx>
        <c:axId val="282007327"/>
        <c:scaling>
          <c:orientation val="minMax"/>
        </c:scaling>
        <c:delete val="1"/>
        <c:axPos val="t"/>
        <c:numFmt formatCode="0.00" sourceLinked="1"/>
        <c:majorTickMark val="out"/>
        <c:minorTickMark val="none"/>
        <c:tickLblPos val="nextTo"/>
        <c:crossAx val="282006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Options thought available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Car - parked at the airport</c:v>
                </c:pt>
                <c:pt idx="1">
                  <c:v>Car - dropped off</c:v>
                </c:pt>
                <c:pt idx="2">
                  <c:v>Taxi</c:v>
                </c:pt>
                <c:pt idx="3">
                  <c:v>Train</c:v>
                </c:pt>
                <c:pt idx="4">
                  <c:v>Bus</c:v>
                </c:pt>
                <c:pt idx="5">
                  <c:v>Scheduled coach</c:v>
                </c:pt>
                <c:pt idx="6">
                  <c:v>Hired coach or minibus</c:v>
                </c:pt>
                <c:pt idx="7">
                  <c:v>Underground or Metro</c:v>
                </c:pt>
                <c:pt idx="8">
                  <c:v>Motorbike</c:v>
                </c:pt>
                <c:pt idx="9">
                  <c:v>Walking for at least 15 minutes</c:v>
                </c:pt>
                <c:pt idx="10">
                  <c:v>Bicycle</c:v>
                </c:pt>
                <c:pt idx="11">
                  <c:v>Tram</c:v>
                </c:pt>
                <c:pt idx="12">
                  <c:v>Other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0.76</c:v>
                </c:pt>
                <c:pt idx="1">
                  <c:v>0.59</c:v>
                </c:pt>
                <c:pt idx="2">
                  <c:v>0.66</c:v>
                </c:pt>
                <c:pt idx="3">
                  <c:v>0.59</c:v>
                </c:pt>
                <c:pt idx="4">
                  <c:v>0.38</c:v>
                </c:pt>
                <c:pt idx="5">
                  <c:v>0.36</c:v>
                </c:pt>
                <c:pt idx="6">
                  <c:v>0.22</c:v>
                </c:pt>
                <c:pt idx="7">
                  <c:v>0.2</c:v>
                </c:pt>
                <c:pt idx="8">
                  <c:v>0.08</c:v>
                </c:pt>
                <c:pt idx="9">
                  <c:v>0.06</c:v>
                </c:pt>
                <c:pt idx="10">
                  <c:v>0.05</c:v>
                </c:pt>
                <c:pt idx="11">
                  <c:v>0.05</c:v>
                </c:pt>
                <c:pt idx="1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DD-46A8-95D5-6DCD4C3BD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917542767"/>
        <c:axId val="1917543183"/>
      </c:barChart>
      <c:catAx>
        <c:axId val="191754276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17543183"/>
        <c:crosses val="autoZero"/>
        <c:auto val="1"/>
        <c:lblAlgn val="ctr"/>
        <c:lblOffset val="100"/>
        <c:noMultiLvlLbl val="0"/>
      </c:catAx>
      <c:valAx>
        <c:axId val="1917543183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9175427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E7714-3B50-B34F-B219-A9A77F81A4EE}" type="datetime1">
              <a:rPr lang="en-GB" smtClean="0"/>
              <a:t>16/04/2019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9079" y="9378824"/>
            <a:ext cx="291401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A4538-3EA7-AF4F-91AA-A4952A0B2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27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8413" y="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134E9-2588-A14B-94DF-03FB0DB3ADDA}" type="datetime1">
              <a:rPr lang="en-GB" smtClean="0"/>
              <a:t>16/04/2019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91063"/>
            <a:ext cx="5378450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8413" y="9378950"/>
            <a:ext cx="29146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FE0EE-F0AE-FF4B-88FD-6B16EE9B1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64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nsportfocus.org.uk/research-publications/publications/rail-passengers-priorities-for-improvement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3cez36w5wymxj.cloudfront.net/wp-content/uploads/2017/11/27091738/Agency-slides-Rail-passengers-priorities-for-improvement-Nov-2017.pdf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ildeliverygroup.com/media-centre/press-releases/2019/469762745-2019-02-18.html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Improvements to road surfaces were much more important to car and van drivers and </a:t>
            </a:r>
            <a:r>
              <a:rPr lang="en-GB" sz="1200" dirty="0" err="1"/>
              <a:t>motorbikers</a:t>
            </a:r>
            <a:r>
              <a:rPr lang="en-GB" sz="1200" dirty="0"/>
              <a:t> than these other priorities.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E0EE-F0AE-FF4B-88FD-6B16EE9B1C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879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https://www.transportfocus.org.uk/research-publications/publications/rail-passengers-priorities-for-improvement/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E0EE-F0AE-FF4B-88FD-6B16EE9B1C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26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http://d3cez36w5wymxj.cloudfront.net/wp-content/uploads/2017/11/27091738/Agency-slides-Rail-passengers-priorities-for-improvement-Nov-2017.pdf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E0EE-F0AE-FF4B-88FD-6B16EE9B1CB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7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94270-83E4-4965-A05E-6F77C336739F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941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r>
              <a:rPr lang="en-GB" sz="2800" dirty="0"/>
              <a:t>Keith: Deputy Chairman of John Lewis Partnership Former Chief Executive of British Airways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E0EE-F0AE-FF4B-88FD-6B16EE9B1CB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https://www.raildeliverygroup.com/media-centre/press-releases/2019/469762745-2019-02-18.html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E0EE-F0AE-FF4B-88FD-6B16EE9B1CB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58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Single Leg Pricing- LNER</a:t>
            </a:r>
          </a:p>
          <a:p>
            <a:r>
              <a:rPr lang="en-GB" dirty="0"/>
              <a:t>Pay as you go-</a:t>
            </a:r>
            <a:r>
              <a:rPr lang="en-GB" dirty="0" err="1"/>
              <a:t>ie</a:t>
            </a:r>
            <a:r>
              <a:rPr lang="en-GB" dirty="0"/>
              <a:t>: c2c oyster cards</a:t>
            </a:r>
          </a:p>
          <a:p>
            <a:r>
              <a:rPr lang="en-GB" dirty="0"/>
              <a:t>Leg based pricing - XC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E0EE-F0AE-FF4B-88FD-6B16EE9B1CB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Measuring user satisfaction in the future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As part of its responsibilities the Watchdog will …. investigate how best to develop new surveys that provide a more accurate picture of road user needs and wants … 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expect that the new surveys will be developed for use during Road Period 1 and initially run in parallel with the NRUSS to ensure that the results are consistent.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new surveys should be ready to replace the NRUSS by the start of Road Period 2 (20/21). They may be adopted earlier if the Watchdog, the Monitor, the Department and the Company feel it is sensible to do so. 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12B0D-23F9-4F43-9D55-46A042A476D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028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have compared satisfaction scores for individual routes, not enough data for the M23, the A23 scored 82% and the M25 scored 78%.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12B0D-23F9-4F43-9D55-46A042A476D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601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High levels of satisfaction in that a MSA offers the right environment for people to rest and recharge before continuing to drive, fulfilling basic, functional needs , food, toilets. Generally happy with he choice of food on offer, friendly staff, clean tables, quality of food and drink.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12B0D-23F9-4F43-9D55-46A042A476D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07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Problems encountered by fleet drivers on M25 are congestion 49%, busy road 46% , roadworks 37, accidents. 16%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212B0D-23F9-4F43-9D55-46A042A476D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46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DFE0EE-F0AE-FF4B-88FD-6B16EE9B1C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21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3810" lvl="2" indent="0" defTabSz="685800">
              <a:lnSpc>
                <a:spcPts val="1500"/>
              </a:lnSpc>
              <a:spcAft>
                <a:spcPts val="450"/>
              </a:spcAft>
              <a:buClr>
                <a:srgbClr val="B6003C"/>
              </a:buClr>
              <a:buNone/>
              <a:defRPr/>
            </a:pPr>
            <a:r>
              <a:rPr lang="en-GB" sz="1600" b="1" spc="8">
                <a:solidFill>
                  <a:srgbClr val="685C45"/>
                </a:solidFill>
                <a:latin typeface="Calibri Light"/>
                <a:cs typeface="Calibri Light"/>
              </a:rPr>
              <a:t>Many imagine they will experience some or all of the following: </a:t>
            </a:r>
          </a:p>
          <a:p>
            <a:pPr marL="135000" lvl="2" indent="-135000" defTabSz="685800">
              <a:lnSpc>
                <a:spcPts val="1500"/>
              </a:lnSpc>
              <a:defRPr/>
            </a:pPr>
            <a:r>
              <a:rPr lang="en-GB" sz="1600">
                <a:solidFill>
                  <a:srgbClr val="685C45"/>
                </a:solidFill>
                <a:latin typeface="Calibri Light"/>
              </a:rPr>
              <a:t>Cramp</a:t>
            </a:r>
          </a:p>
          <a:p>
            <a:pPr marL="135000" lvl="2" indent="-135000" defTabSz="685800">
              <a:lnSpc>
                <a:spcPts val="1500"/>
              </a:lnSpc>
              <a:defRPr/>
            </a:pPr>
            <a:r>
              <a:rPr lang="en-GB" sz="1600">
                <a:solidFill>
                  <a:srgbClr val="685C45"/>
                </a:solidFill>
                <a:latin typeface="Calibri Light"/>
              </a:rPr>
              <a:t>Boredom</a:t>
            </a:r>
          </a:p>
          <a:p>
            <a:pPr marL="135000" lvl="2" indent="-135000" defTabSz="685800">
              <a:lnSpc>
                <a:spcPts val="1500"/>
              </a:lnSpc>
              <a:defRPr/>
            </a:pPr>
            <a:r>
              <a:rPr lang="en-GB" sz="1600">
                <a:solidFill>
                  <a:srgbClr val="685C45"/>
                </a:solidFill>
                <a:latin typeface="Calibri Light"/>
              </a:rPr>
              <a:t>Car sickness</a:t>
            </a:r>
          </a:p>
          <a:p>
            <a:pPr marL="135000" lvl="2" indent="-135000" defTabSz="685800">
              <a:lnSpc>
                <a:spcPts val="1500"/>
              </a:lnSpc>
              <a:defRPr/>
            </a:pPr>
            <a:r>
              <a:rPr lang="en-GB" sz="1600">
                <a:solidFill>
                  <a:srgbClr val="685C45"/>
                </a:solidFill>
                <a:latin typeface="Calibri Light"/>
              </a:rPr>
              <a:t>Loud or crying children</a:t>
            </a:r>
          </a:p>
          <a:p>
            <a:pPr marL="135000" lvl="2" indent="-135000" defTabSz="685800">
              <a:lnSpc>
                <a:spcPts val="1500"/>
              </a:lnSpc>
              <a:defRPr/>
            </a:pPr>
            <a:r>
              <a:rPr lang="en-GB" sz="1600">
                <a:solidFill>
                  <a:srgbClr val="685C45"/>
                </a:solidFill>
                <a:latin typeface="Calibri Light"/>
              </a:rPr>
              <a:t>Antisocial behaviour, drunk passengers </a:t>
            </a:r>
          </a:p>
          <a:p>
            <a:pPr marL="0" lvl="2" indent="0" defTabSz="685800">
              <a:lnSpc>
                <a:spcPts val="1500"/>
              </a:lnSpc>
              <a:buNone/>
              <a:defRPr/>
            </a:pPr>
            <a:endParaRPr lang="en-GB" sz="1600">
              <a:solidFill>
                <a:srgbClr val="685C45"/>
              </a:solidFill>
              <a:latin typeface="Calibri Light"/>
            </a:endParaRPr>
          </a:p>
          <a:p>
            <a:pPr marL="0" lvl="2" indent="0" defTabSz="685800">
              <a:lnSpc>
                <a:spcPts val="1500"/>
              </a:lnSpc>
              <a:buNone/>
              <a:defRPr/>
            </a:pPr>
            <a:r>
              <a:rPr lang="en-GB" sz="1600" b="1">
                <a:solidFill>
                  <a:srgbClr val="FF5200"/>
                </a:solidFill>
                <a:latin typeface="Calibri Light"/>
              </a:rPr>
              <a:t>These negative perceptions about antisocial behaviour are worsened by the assumption that there will be no CCTV on board and that the driver will not be able to keep control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FE0EE-F0AE-FF4B-88FD-6B16EE9B1C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9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1B0E0B-9438-46BA-B72A-D8C2E6D9F61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1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1B0E0B-9438-46BA-B72A-D8C2E6D9F61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22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987807"/>
            <a:ext cx="7086600" cy="39935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>
                <a:solidFill>
                  <a:schemeClr val="tx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868060" y="5361597"/>
            <a:ext cx="3590140" cy="4052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date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22338" y="414338"/>
            <a:ext cx="7535862" cy="3657600"/>
          </a:xfrm>
          <a:prstGeom prst="roundRect">
            <a:avLst>
              <a:gd name="adj" fmla="val 2547"/>
            </a:avLst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insert a picture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B7D492CF-BF6B-084B-AEF5-5AC43A7B47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18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53" y="2290249"/>
            <a:ext cx="2624835" cy="3921642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447799"/>
            <a:ext cx="3962399" cy="79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290250"/>
            <a:ext cx="3962399" cy="40512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B251D"/>
              </a:buClr>
              <a:defRPr sz="160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672627" y="2409828"/>
            <a:ext cx="2336800" cy="3362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3200" baseline="0">
                <a:latin typeface="Hand Of Sean"/>
                <a:cs typeface="Hand Of Sean"/>
              </a:defRPr>
            </a:lvl1pPr>
          </a:lstStyle>
          <a:p>
            <a:r>
              <a:rPr lang="en-US" sz="2000" dirty="0">
                <a:solidFill>
                  <a:srgbClr val="7F7F7F"/>
                </a:solidFill>
              </a:rPr>
              <a:t>“Click here to add pull quote text this text can be red or grey”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2598"/>
            <a:ext cx="8229600" cy="676916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4854C2A-836C-E64F-92D6-FE116ABC3A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5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447799"/>
            <a:ext cx="3962399" cy="79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add text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290250"/>
            <a:ext cx="3962399" cy="40512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B251D"/>
              </a:buClr>
              <a:defRPr sz="160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2598"/>
            <a:ext cx="8229600" cy="676916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4854C2A-836C-E64F-92D6-FE116ABC3A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96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447799"/>
            <a:ext cx="3962399" cy="79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63534" y="1447799"/>
            <a:ext cx="3826933" cy="4800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B251D"/>
              </a:buClr>
              <a:defRPr sz="160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2598"/>
            <a:ext cx="8229600" cy="676916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4854C2A-836C-E64F-92D6-FE116ABC3A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042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r Chart or Imag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2598"/>
            <a:ext cx="8229600" cy="676916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4854C2A-836C-E64F-92D6-FE116ABC3A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57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r chart or image only (no title)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4854C2A-836C-E64F-92D6-FE116ABC3A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515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80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86430"/>
            <a:ext cx="8229600" cy="8154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400" b="1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609724"/>
            <a:ext cx="7975600" cy="79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452687"/>
            <a:ext cx="3962399" cy="37957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B251D"/>
              </a:buClr>
              <a:defRPr sz="160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6600" y="2452687"/>
            <a:ext cx="3886202" cy="3795713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4pPr marL="3175" indent="0" algn="l">
              <a:buNone/>
              <a:defRPr sz="1400" baseline="0">
                <a:solidFill>
                  <a:srgbClr val="DA0011"/>
                </a:solidFill>
                <a:latin typeface="Arial"/>
                <a:cs typeface="Arial"/>
              </a:defRPr>
            </a:lvl4pPr>
            <a:lvl5pPr marL="1828800" indent="0">
              <a:buNone/>
              <a:defRPr/>
            </a:lvl5pPr>
          </a:lstStyle>
          <a:p>
            <a:pPr lvl="3"/>
            <a:r>
              <a:rPr lang="en-GB" dirty="0"/>
              <a:t>Paste chart here from ‘design elements’ and then edit the data or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1326016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973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/ top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17" y="216060"/>
            <a:ext cx="8733267" cy="76944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0404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GB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99718" y="748672"/>
            <a:ext cx="8733266" cy="40011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b="1" kern="1200" baseline="0" smtClean="0">
                <a:solidFill>
                  <a:srgbClr val="005D86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99718" y="1412875"/>
            <a:ext cx="8744563" cy="4554538"/>
          </a:xfrm>
        </p:spPr>
        <p:txBody>
          <a:bodyPr/>
          <a:lstStyle>
            <a:lvl1pPr>
              <a:lnSpc>
                <a:spcPct val="100000"/>
              </a:lnSpc>
              <a:spcBef>
                <a:spcPts val="1108"/>
              </a:spcBef>
              <a:defRPr sz="1846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1108"/>
              </a:spcBef>
              <a:defRPr sz="1846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108"/>
              </a:spcBef>
              <a:defRPr sz="1846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108"/>
              </a:spcBef>
              <a:defRPr sz="1846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108"/>
              </a:spcBef>
              <a:defRPr sz="1846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818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2598"/>
            <a:ext cx="8229600" cy="676916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BA1513F-0931-104C-8C71-96A72C5161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14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351630"/>
            <a:ext cx="8229600" cy="81541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400" b="1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2287057"/>
            <a:ext cx="8078788" cy="79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94C0419-B7D3-4F41-9916-554E464073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15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– horizont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609724"/>
            <a:ext cx="8078788" cy="6593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452688"/>
            <a:ext cx="8078788" cy="17492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B251D"/>
              </a:buClr>
              <a:defRPr sz="160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7201" y="4252913"/>
            <a:ext cx="8078788" cy="2054225"/>
          </a:xfrm>
          <a:prstGeom prst="rect">
            <a:avLst/>
          </a:prstGeom>
        </p:spPr>
        <p:txBody>
          <a:bodyPr>
            <a:normAutofit/>
          </a:bodyPr>
          <a:lstStyle>
            <a:lvl4pPr marL="3175" indent="0" algn="l">
              <a:buNone/>
              <a:defRPr sz="1400">
                <a:solidFill>
                  <a:srgbClr val="DA0011"/>
                </a:solidFill>
                <a:latin typeface="Arial"/>
                <a:cs typeface="Arial"/>
              </a:defRPr>
            </a:lvl4pPr>
            <a:lvl5pPr marL="1828800" indent="0">
              <a:buNone/>
              <a:defRPr/>
            </a:lvl5pPr>
          </a:lstStyle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2598"/>
            <a:ext cx="8229600" cy="676916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6BD8C215-B07D-E246-9FAC-9143434C02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3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– vertica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609724"/>
            <a:ext cx="7975600" cy="79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2452687"/>
            <a:ext cx="3962399" cy="37957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B251D"/>
              </a:buClr>
              <a:defRPr sz="160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546600" y="2452687"/>
            <a:ext cx="3886202" cy="3795713"/>
          </a:xfrm>
          <a:prstGeom prst="roundRect">
            <a:avLst>
              <a:gd name="adj" fmla="val 3060"/>
            </a:avLst>
          </a:prstGeom>
        </p:spPr>
        <p:txBody>
          <a:bodyPr>
            <a:normAutofit/>
          </a:bodyPr>
          <a:lstStyle>
            <a:lvl4pPr marL="3175" indent="0" algn="l">
              <a:buNone/>
              <a:defRPr sz="1400" baseline="0">
                <a:solidFill>
                  <a:srgbClr val="DA0011"/>
                </a:solidFill>
                <a:latin typeface="Arial"/>
                <a:cs typeface="Arial"/>
              </a:defRPr>
            </a:lvl4pPr>
            <a:lvl5pPr marL="1828800" indent="0">
              <a:buNone/>
              <a:defRPr/>
            </a:lvl5pPr>
          </a:lstStyle>
          <a:p>
            <a:pPr lvl="3"/>
            <a:r>
              <a:rPr lang="en-GB" dirty="0"/>
              <a:t>Paste chart here from ‘design elements’ and then edit the data or insert an image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2598"/>
            <a:ext cx="8229600" cy="676916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4854C2A-836C-E64F-92D6-FE116ABC3A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31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458257"/>
            <a:ext cx="3962399" cy="79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312333"/>
            <a:ext cx="3962399" cy="49360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B251D"/>
              </a:buClr>
              <a:defRPr sz="160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4529665" y="458257"/>
            <a:ext cx="3886202" cy="5790143"/>
          </a:xfrm>
          <a:prstGeom prst="roundRect">
            <a:avLst>
              <a:gd name="adj" fmla="val 2942"/>
            </a:avLst>
          </a:prstGeom>
        </p:spPr>
        <p:txBody>
          <a:bodyPr>
            <a:normAutofit/>
          </a:bodyPr>
          <a:lstStyle>
            <a:lvl4pPr marL="3175" indent="0" algn="l">
              <a:buNone/>
              <a:defRPr sz="1400" baseline="0">
                <a:solidFill>
                  <a:srgbClr val="DA0011"/>
                </a:solidFill>
                <a:latin typeface="Arial"/>
                <a:cs typeface="Arial"/>
              </a:defRPr>
            </a:lvl4pPr>
            <a:lvl5pPr marL="1828800" indent="0">
              <a:buNone/>
              <a:defRPr/>
            </a:lvl5pPr>
          </a:lstStyle>
          <a:p>
            <a:pPr lvl="3"/>
            <a:r>
              <a:rPr lang="en-GB" dirty="0"/>
              <a:t>Paste chart here from ‘design elements’ and then edit the data or insert an image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4854C2A-836C-E64F-92D6-FE116ABC3A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615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465667" y="1591733"/>
            <a:ext cx="3886202" cy="4656667"/>
          </a:xfrm>
          <a:prstGeom prst="roundRect">
            <a:avLst>
              <a:gd name="adj" fmla="val 2942"/>
            </a:avLst>
          </a:prstGeom>
        </p:spPr>
        <p:txBody>
          <a:bodyPr>
            <a:normAutofit/>
          </a:bodyPr>
          <a:lstStyle>
            <a:lvl4pPr marL="3175" indent="0" algn="l">
              <a:buNone/>
              <a:defRPr sz="1400" baseline="0">
                <a:solidFill>
                  <a:srgbClr val="DA0011"/>
                </a:solidFill>
                <a:latin typeface="Arial"/>
                <a:cs typeface="Arial"/>
              </a:defRPr>
            </a:lvl4pPr>
            <a:lvl5pPr marL="1828800" indent="0">
              <a:buNone/>
              <a:defRPr/>
            </a:lvl5pPr>
          </a:lstStyle>
          <a:p>
            <a:pPr lvl="3"/>
            <a:r>
              <a:rPr lang="en-GB" dirty="0"/>
              <a:t>Paste chart here from ‘design elements’ and then edit the data or insert an image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4529665" y="1591733"/>
            <a:ext cx="3886202" cy="4656667"/>
          </a:xfrm>
          <a:prstGeom prst="roundRect">
            <a:avLst>
              <a:gd name="adj" fmla="val 2942"/>
            </a:avLst>
          </a:prstGeom>
        </p:spPr>
        <p:txBody>
          <a:bodyPr>
            <a:normAutofit/>
          </a:bodyPr>
          <a:lstStyle>
            <a:lvl4pPr marL="3175" indent="0" algn="l">
              <a:buNone/>
              <a:defRPr sz="1400" baseline="0">
                <a:solidFill>
                  <a:srgbClr val="DA0011"/>
                </a:solidFill>
                <a:latin typeface="Arial"/>
                <a:cs typeface="Arial"/>
              </a:defRPr>
            </a:lvl4pPr>
            <a:lvl5pPr marL="1828800" indent="0">
              <a:buNone/>
              <a:defRPr/>
            </a:lvl5pPr>
          </a:lstStyle>
          <a:p>
            <a:pPr lvl="3"/>
            <a:r>
              <a:rPr lang="en-GB" dirty="0"/>
              <a:t>Paste chart here from ‘design elements’ and then edit the data or insert an image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2598"/>
            <a:ext cx="8229600" cy="676916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4854C2A-836C-E64F-92D6-FE116ABC3A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55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491067" y="458257"/>
            <a:ext cx="8144933" cy="4960410"/>
          </a:xfrm>
          <a:prstGeom prst="roundRect">
            <a:avLst>
              <a:gd name="adj" fmla="val 2842"/>
            </a:avLst>
          </a:prstGeom>
        </p:spPr>
        <p:txBody>
          <a:bodyPr>
            <a:normAutofit/>
          </a:bodyPr>
          <a:lstStyle>
            <a:lvl4pPr marL="3175" indent="0" algn="l">
              <a:buNone/>
              <a:defRPr sz="1400" baseline="0">
                <a:solidFill>
                  <a:srgbClr val="DA0011"/>
                </a:solidFill>
                <a:latin typeface="Arial"/>
                <a:cs typeface="Arial"/>
              </a:defRPr>
            </a:lvl4pPr>
            <a:lvl5pPr marL="1828800" indent="0">
              <a:buNone/>
              <a:defRPr/>
            </a:lvl5pPr>
          </a:lstStyle>
          <a:p>
            <a:pPr lvl="3"/>
            <a:r>
              <a:rPr lang="en-GB" dirty="0"/>
              <a:t>Paste chart here from ‘design elements’ and then edit the data or insert an image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1067" y="5504391"/>
            <a:ext cx="8144933" cy="51541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4854C2A-836C-E64F-92D6-FE116ABC3A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83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7181" y="2342634"/>
            <a:ext cx="2624835" cy="3921642"/>
          </a:xfrm>
          <a:prstGeom prst="rect">
            <a:avLst/>
          </a:prstGeom>
        </p:spPr>
      </p:pic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1" y="1447799"/>
            <a:ext cx="3962399" cy="793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563534" y="1447799"/>
            <a:ext cx="3826933" cy="48006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B251D"/>
              </a:buClr>
              <a:defRPr sz="1600">
                <a:latin typeface="Arial"/>
                <a:cs typeface="Arial"/>
              </a:defRPr>
            </a:lvl1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980755" y="2462213"/>
            <a:ext cx="2336800" cy="3362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buNone/>
              <a:defRPr sz="3200" b="0" baseline="0">
                <a:latin typeface="Hand Of Sean"/>
                <a:cs typeface="Hand Of Sean"/>
              </a:defRPr>
            </a:lvl1pPr>
          </a:lstStyle>
          <a:p>
            <a:r>
              <a:rPr lang="en-US" sz="2000" dirty="0">
                <a:solidFill>
                  <a:srgbClr val="7F7F7F"/>
                </a:solidFill>
              </a:rPr>
              <a:t>“Click to add pull quote text this text can be red or grey”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2598"/>
            <a:ext cx="8229600" cy="676916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>
                <a:solidFill>
                  <a:srgbClr val="DA0011"/>
                </a:solidFill>
                <a:latin typeface="Arial"/>
                <a:cs typeface="Arial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4854C2A-836C-E64F-92D6-FE116ABC3A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8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8"/>
          <p:cNvSpPr>
            <a:spLocks noGrp="1"/>
          </p:cNvSpPr>
          <p:nvPr>
            <p:ph type="title"/>
          </p:nvPr>
        </p:nvSpPr>
        <p:spPr>
          <a:xfrm>
            <a:off x="457200" y="465666"/>
            <a:ext cx="8229600" cy="795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0797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B7D492CF-BF6B-084B-AEF5-5AC43A7B47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15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2" r:id="rId3"/>
    <p:sldLayoutId id="2147483655" r:id="rId4"/>
    <p:sldLayoutId id="2147483654" r:id="rId5"/>
    <p:sldLayoutId id="2147483658" r:id="rId6"/>
    <p:sldLayoutId id="2147483660" r:id="rId7"/>
    <p:sldLayoutId id="2147483661" r:id="rId8"/>
    <p:sldLayoutId id="2147483663" r:id="rId9"/>
    <p:sldLayoutId id="2147483664" r:id="rId10"/>
    <p:sldLayoutId id="2147483665" r:id="rId11"/>
    <p:sldLayoutId id="2147483666" r:id="rId12"/>
    <p:sldLayoutId id="2147483657" r:id="rId13"/>
    <p:sldLayoutId id="2147483659" r:id="rId14"/>
    <p:sldLayoutId id="2147483667" r:id="rId15"/>
    <p:sldLayoutId id="2147483668" r:id="rId16"/>
    <p:sldLayoutId id="2147483669" r:id="rId17"/>
    <p:sldLayoutId id="2147483670" r:id="rId18"/>
  </p:sldLayoutIdLst>
  <p:hf hd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Arial Bold"/>
          <a:ea typeface="+mj-ea"/>
          <a:cs typeface="Arial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chart" Target="../charts/chart2.xm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ransportfocus.org.uk/research-publications/publications/national-rail-passenger-survey-nrps-glance-great-britain-wide-autumn-2018/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ransportfocus.org.uk/research-publications/publications/williams-review-passengers-think-structure-railway/" TargetMode="Externa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Sharon.hedges@transportfocus.org.uk" TargetMode="External"/><Relationship Id="rId2" Type="http://schemas.openxmlformats.org/officeDocument/2006/relationships/hyperlink" Target="http://www.transportfocus.org.uk/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3.png"/><Relationship Id="rId4" Type="http://schemas.openxmlformats.org/officeDocument/2006/relationships/hyperlink" Target="mailto:Linda.McCord@transportfocus.org.u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FC4126F7-5979-47DF-8A7D-5CE25E6EAD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Sharon Hedges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C3853C-77A7-4FF9-AA62-865F1395F5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16</a:t>
            </a:r>
            <a:r>
              <a:rPr lang="en-GB" baseline="30000" dirty="0"/>
              <a:t>th</a:t>
            </a:r>
            <a:r>
              <a:rPr lang="en-GB" dirty="0"/>
              <a:t> April 2019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C1617CD-292A-492B-82E5-ECBBEFE663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3445" b="13445"/>
          <a:stretch>
            <a:fillRect/>
          </a:stretch>
        </p:blipFill>
        <p:spPr/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7A507-2B86-4F19-95D4-0F72930FCC6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1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D7FF13-45EB-4AA6-B0F0-3432FDB3F54A}"/>
              </a:ext>
            </a:extLst>
          </p:cNvPr>
          <p:cNvSpPr/>
          <p:nvPr/>
        </p:nvSpPr>
        <p:spPr>
          <a:xfrm>
            <a:off x="1478132" y="4450877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/>
              <a:t>CILT- Gatwick Group</a:t>
            </a:r>
          </a:p>
        </p:txBody>
      </p:sp>
    </p:spTree>
    <p:extLst>
      <p:ext uri="{BB962C8B-B14F-4D97-AF65-F5344CB8AC3E}">
        <p14:creationId xmlns:p14="http://schemas.microsoft.com/office/powerpoint/2010/main" val="193071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69A68-2458-405E-9127-402A13B0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Overall Satisfaction – M25/M23/A23</a:t>
            </a:r>
          </a:p>
        </p:txBody>
      </p:sp>
      <p:sp>
        <p:nvSpPr>
          <p:cNvPr id="7" name="AutoShape 2" descr="https://transportfocusdatahub.org.uk/manager/Storyboard/FileHandler.ashx?layoutImage=true&amp;Rpid=14&amp;ProjId=%C3%82%C2%B1%C3%82%C2%B9%C3%82%C2%BB%C3%82%C2%B3%C3%82%C2%B6&amp;lid=813&amp;width=1280&amp;height=720">
            <a:extLst>
              <a:ext uri="{FF2B5EF4-FFF2-40B4-BE49-F238E27FC236}">
                <a16:creationId xmlns:a16="http://schemas.microsoft.com/office/drawing/2014/main" id="{38325A86-DB2D-4D30-ADA1-66EC6EC307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1047750"/>
            <a:ext cx="25336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4" descr="https://transportfocusdatahub.org.uk/manager/Storyboard/FileHandler.ashx?layoutImage=true&amp;Rpid=14&amp;ProjId=%C3%82%C2%B1%C3%82%C2%B9%C3%82%C2%BB%C3%82%C2%B3%C3%82%C2%B6&amp;lid=813&amp;width=1280&amp;height=720">
            <a:extLst>
              <a:ext uri="{FF2B5EF4-FFF2-40B4-BE49-F238E27FC236}">
                <a16:creationId xmlns:a16="http://schemas.microsoft.com/office/drawing/2014/main" id="{DD424C79-7CC9-43E6-8D28-EBCADB5E3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65D463-716F-4904-A1B4-E531C425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58" y="936435"/>
            <a:ext cx="8183142" cy="528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30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4C0D-B7B5-4E6B-986A-91C85E7C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370554"/>
            <a:ext cx="7543800" cy="802394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Motorway Services User Survey 2018</a:t>
            </a:r>
            <a:br>
              <a:rPr lang="en-GB" sz="2800" dirty="0"/>
            </a:br>
            <a:r>
              <a:rPr lang="en-GB" sz="2000" dirty="0"/>
              <a:t>Overall satisfaction by motorway service area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85ECB2-9A48-4404-BEE4-347BAF782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2240280"/>
            <a:ext cx="3543300" cy="389813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65CE51-6520-4880-A353-6CC2CF5063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65319" y="2240281"/>
            <a:ext cx="4004310" cy="3912498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ED1C24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Visitor satisfaction remains very high </a:t>
            </a:r>
          </a:p>
          <a:p>
            <a:pPr>
              <a:buClr>
                <a:srgbClr val="ED1C24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92 % said they were satisfied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(up from 90 in previous year)</a:t>
            </a:r>
          </a:p>
          <a:p>
            <a:pPr>
              <a:buClr>
                <a:srgbClr val="ED1C24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62 % said they were very satisfied with experience</a:t>
            </a:r>
          </a:p>
          <a:p>
            <a:pPr>
              <a:buClr>
                <a:srgbClr val="ED1C24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Dissatisfaction remains extremely low – just 3%</a:t>
            </a:r>
          </a:p>
          <a:p>
            <a:pPr>
              <a:buClr>
                <a:srgbClr val="ED1C24"/>
              </a:buClr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ED1C24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Pease Pottage 99% satisfied</a:t>
            </a:r>
          </a:p>
          <a:p>
            <a:pPr>
              <a:buClr>
                <a:srgbClr val="ED1C24"/>
              </a:buCl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Clacket Lane 83% satisfied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4313B8-6534-442B-A6E4-9885144B5B4E}"/>
              </a:ext>
            </a:extLst>
          </p:cNvPr>
          <p:cNvSpPr/>
          <p:nvPr/>
        </p:nvSpPr>
        <p:spPr>
          <a:xfrm>
            <a:off x="587532" y="1420372"/>
            <a:ext cx="809926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Large – scale survey on the experience of 9600 visitors to 111 of England’s motorway service areas.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396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D2A22-37E3-4303-BF12-893AA345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Getting to the heart of smart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2021C-E80D-4DBC-8231-AF426535C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6900" y="3277289"/>
            <a:ext cx="7736609" cy="2951909"/>
          </a:xfrm>
        </p:spPr>
        <p:txBody>
          <a:bodyPr>
            <a:normAutofit fontScale="25000" lnSpcReduction="20000"/>
          </a:bodyPr>
          <a:lstStyle/>
          <a:p>
            <a:r>
              <a:rPr lang="en-GB" sz="6400" b="1" dirty="0"/>
              <a:t>M23 Junctions 8 to 10 </a:t>
            </a:r>
          </a:p>
          <a:p>
            <a:pPr marL="342900" indent="-342900">
              <a:buClr>
                <a:srgbClr val="ED1C24"/>
              </a:buClr>
              <a:buFont typeface="Arial" panose="020B0604020202020204" pitchFamily="34" charset="0"/>
              <a:buChar char="•"/>
            </a:pPr>
            <a:endParaRPr lang="en-GB" sz="6400" dirty="0">
              <a:solidFill>
                <a:schemeClr val="tx1"/>
              </a:solidFill>
            </a:endParaRPr>
          </a:p>
          <a:p>
            <a:pPr marL="342900" indent="-34290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en-GB" sz="6400" dirty="0">
                <a:solidFill>
                  <a:schemeClr val="tx1"/>
                </a:solidFill>
              </a:rPr>
              <a:t>The M23 - a crucial part of the UK SRN - connects Crawley and Gatwick Airport to M25, routes into London and the rest of the UK. </a:t>
            </a:r>
          </a:p>
          <a:p>
            <a:pPr marL="342900" indent="-34290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en-GB" sz="6400" dirty="0">
                <a:solidFill>
                  <a:schemeClr val="tx1"/>
                </a:solidFill>
              </a:rPr>
              <a:t>This stretch of the M23 is heavily used by traffic travelling to and from Gatwick Airport and between Brighton and London, especially during UK holiday periods. </a:t>
            </a:r>
          </a:p>
          <a:p>
            <a:pPr marL="342900" indent="-34290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en-GB" sz="6400" dirty="0">
                <a:solidFill>
                  <a:schemeClr val="tx1"/>
                </a:solidFill>
              </a:rPr>
              <a:t>Safety, congestion and journey times are key issues that need to be improved. </a:t>
            </a:r>
          </a:p>
          <a:p>
            <a:pPr marL="342900" indent="-34290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en-GB" sz="6400" dirty="0">
                <a:solidFill>
                  <a:schemeClr val="tx1"/>
                </a:solidFill>
              </a:rPr>
              <a:t>As junction 9 of the M23 is the main access for traffic travelling to and from Gatwick Airport, this scheme is of particular local and national economic and political importance. </a:t>
            </a:r>
          </a:p>
          <a:p>
            <a:pPr marL="342900" indent="-342900">
              <a:buClr>
                <a:srgbClr val="ED1C24"/>
              </a:buClr>
              <a:buFont typeface="Arial" panose="020B0604020202020204" pitchFamily="34" charset="0"/>
              <a:buChar char="•"/>
            </a:pPr>
            <a:endParaRPr lang="en-GB" sz="6400" dirty="0">
              <a:solidFill>
                <a:schemeClr val="tx1"/>
              </a:solidFill>
            </a:endParaRPr>
          </a:p>
          <a:p>
            <a:pPr marL="342900" indent="-34290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en-GB" sz="6400" dirty="0">
                <a:solidFill>
                  <a:schemeClr val="tx1"/>
                </a:solidFill>
              </a:rPr>
              <a:t>Work commenced – going to 2021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8A9D8-F361-4BA2-B960-57FB031A6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373" y="386430"/>
            <a:ext cx="2237540" cy="256609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876EEE-E301-4391-B80F-A28AB90FE7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6900" y="1410159"/>
            <a:ext cx="5616864" cy="2018841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ED1C24"/>
              </a:buClr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Smart motorways’ are a key part of Highways England’s plans to deliver extra road capacity and more reliable journeys. Knowing what road users like and don’t like about them is therefore important.</a:t>
            </a:r>
          </a:p>
          <a:p>
            <a:pPr>
              <a:buClr>
                <a:srgbClr val="ED1C24"/>
              </a:buClr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The voice of the road user has often been absent in recent headlines, debates and inquiries. </a:t>
            </a:r>
          </a:p>
          <a:p>
            <a:pPr>
              <a:buClr>
                <a:srgbClr val="ED1C24"/>
              </a:buClr>
            </a:pP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This research looks to fill that gap, providing the views and experiences of those who use these roads.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5014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803BD-7F85-4F63-BC9F-37687406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Road to the future? Route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D4641-D056-4658-A224-E04326D93E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Identifying issues causing dissatisfaction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D0D044-ABB6-48A3-82F8-7780A52EA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68" y="2093205"/>
            <a:ext cx="4033532" cy="415519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3285D-8B6F-4374-AC58-8F6F1474E6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46600" y="2093205"/>
            <a:ext cx="4266894" cy="4155195"/>
          </a:xfrm>
        </p:spPr>
        <p:txBody>
          <a:bodyPr>
            <a:normAutofit/>
          </a:bodyPr>
          <a:lstStyle/>
          <a:p>
            <a:pPr>
              <a:buClr>
                <a:srgbClr val="ED1C24"/>
              </a:buClr>
            </a:pPr>
            <a:r>
              <a:rPr lang="en-GB" sz="2400" dirty="0"/>
              <a:t>Three quarters of fleet managers say that drivers consistently highlight problems on Highways England’s roads to them. </a:t>
            </a:r>
          </a:p>
          <a:p>
            <a:pPr>
              <a:buClr>
                <a:srgbClr val="ED1C24"/>
              </a:buClr>
            </a:pPr>
            <a:r>
              <a:rPr lang="en-GB" sz="2400" dirty="0"/>
              <a:t>This is mostly on motorways, with the M25 mentioned by 45% </a:t>
            </a:r>
          </a:p>
        </p:txBody>
      </p:sp>
    </p:spTree>
    <p:extLst>
      <p:ext uri="{BB962C8B-B14F-4D97-AF65-F5344CB8AC3E}">
        <p14:creationId xmlns:p14="http://schemas.microsoft.com/office/powerpoint/2010/main" val="3737420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8332" y="4053098"/>
            <a:ext cx="7772400" cy="50826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4000" b="1" dirty="0"/>
              <a:t>Getting to and from the airport. </a:t>
            </a:r>
          </a:p>
          <a:p>
            <a:pPr>
              <a:spcBef>
                <a:spcPts val="600"/>
              </a:spcBef>
            </a:pPr>
            <a:r>
              <a:rPr lang="en-US" sz="4000" b="1" dirty="0"/>
              <a:t>Is coach an option? </a:t>
            </a:r>
          </a:p>
          <a:p>
            <a:r>
              <a:rPr lang="en-US" sz="2800" dirty="0"/>
              <a:t> March 2019 </a:t>
            </a:r>
          </a:p>
        </p:txBody>
      </p:sp>
      <p:pic>
        <p:nvPicPr>
          <p:cNvPr id="7" name="Picture Placeholder 6" descr="A large city&#10;&#10;Description automatically generated">
            <a:extLst>
              <a:ext uri="{FF2B5EF4-FFF2-40B4-BE49-F238E27FC236}">
                <a16:creationId xmlns:a16="http://schemas.microsoft.com/office/drawing/2014/main" id="{299E4F43-8D88-46B3-9C19-A0597C3856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537" b="135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54956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10733" y="517936"/>
            <a:ext cx="8733267" cy="1323439"/>
          </a:xfrm>
        </p:spPr>
        <p:txBody>
          <a:bodyPr/>
          <a:lstStyle/>
          <a:p>
            <a:pPr lvl="2" defTabSz="685800">
              <a:spcBef>
                <a:spcPct val="0"/>
              </a:spcBef>
            </a:pPr>
            <a:r>
              <a:rPr lang="en-GB" sz="4000" b="1" spc="-38">
                <a:solidFill>
                  <a:schemeClr val="accent1"/>
                </a:solidFill>
                <a:latin typeface="+mj-lt"/>
                <a:cs typeface="Calibri Light"/>
              </a:rPr>
              <a:t>Coach travel is often stigmatised</a:t>
            </a:r>
            <a:br>
              <a:rPr lang="en-GB" sz="4000" b="1" spc="-38">
                <a:solidFill>
                  <a:schemeClr val="accent1"/>
                </a:solidFill>
                <a:latin typeface="+mj-lt"/>
                <a:cs typeface="Calibri Light"/>
              </a:rPr>
            </a:br>
            <a:endParaRPr lang="en-GB" sz="4000" b="1" spc="-38">
              <a:solidFill>
                <a:schemeClr val="accent1"/>
              </a:solidFill>
              <a:latin typeface="+mj-lt"/>
              <a:cs typeface="Calibri Light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0CDDCB3D-DAA1-48F7-B328-FD28E4D35AF3}"/>
              </a:ext>
            </a:extLst>
          </p:cNvPr>
          <p:cNvSpPr txBox="1">
            <a:spLocks/>
          </p:cNvSpPr>
          <p:nvPr/>
        </p:nvSpPr>
        <p:spPr>
          <a:xfrm>
            <a:off x="8620392" y="6521541"/>
            <a:ext cx="162000" cy="19993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endParaRPr lang="en-GB"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C10336-4D64-4742-A019-C058E30FC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202" y="1483058"/>
            <a:ext cx="3565702" cy="214685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marL="0" marR="3810" lvl="2" indent="0">
              <a:spcAft>
                <a:spcPts val="450"/>
              </a:spcAft>
              <a:buClr>
                <a:schemeClr val="bg2"/>
              </a:buClr>
              <a:buNone/>
              <a:defRPr/>
            </a:pPr>
            <a:r>
              <a:rPr lang="en-GB" sz="1800" b="1" spc="8">
                <a:solidFill>
                  <a:schemeClr val="tx2"/>
                </a:solidFill>
                <a:cs typeface="Calibri Light"/>
              </a:rPr>
              <a:t>Non-users tend to see the coach as for… </a:t>
            </a:r>
          </a:p>
          <a:p>
            <a:pPr marR="3810" lvl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GB" sz="1800">
                <a:solidFill>
                  <a:schemeClr val="tx2"/>
                </a:solidFill>
              </a:rPr>
              <a:t>Students </a:t>
            </a:r>
          </a:p>
          <a:p>
            <a:pPr marR="3810" lvl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GB" sz="1800">
                <a:solidFill>
                  <a:schemeClr val="tx2"/>
                </a:solidFill>
              </a:rPr>
              <a:t>‘Young people’ </a:t>
            </a:r>
          </a:p>
          <a:p>
            <a:pPr marR="3810" lvl="1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GB" sz="1800">
                <a:solidFill>
                  <a:schemeClr val="tx2"/>
                </a:solidFill>
              </a:rPr>
              <a:t>‘Old people’</a:t>
            </a:r>
          </a:p>
          <a:p>
            <a:pPr marL="0" marR="3810" lvl="2" indent="0">
              <a:spcAft>
                <a:spcPts val="450"/>
              </a:spcAft>
              <a:buClr>
                <a:schemeClr val="bg2"/>
              </a:buClr>
              <a:buNone/>
              <a:defRPr/>
            </a:pPr>
            <a:r>
              <a:rPr lang="en-GB" sz="1800" b="1" spc="8">
                <a:solidFill>
                  <a:schemeClr val="tx2"/>
                </a:solidFill>
                <a:cs typeface="Calibri Light"/>
              </a:rPr>
              <a:t>The coach is often seen as a mode of transport for the less affluent</a:t>
            </a:r>
          </a:p>
          <a:p>
            <a:pPr lvl="1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GB" sz="1800">
                <a:solidFill>
                  <a:schemeClr val="tx2"/>
                </a:solidFill>
              </a:rPr>
              <a:t>Coaches are assumed to be an antisocial environment</a:t>
            </a:r>
          </a:p>
          <a:p>
            <a:pPr marL="0" marR="3810" lvl="2" indent="0">
              <a:spcAft>
                <a:spcPts val="450"/>
              </a:spcAft>
              <a:buClr>
                <a:schemeClr val="bg2"/>
              </a:buClr>
              <a:buNone/>
              <a:defRPr/>
            </a:pPr>
            <a:r>
              <a:rPr lang="en-GB" sz="1600" b="1" spc="8">
                <a:solidFill>
                  <a:schemeClr val="accent1"/>
                </a:solidFill>
                <a:cs typeface="Calibri Light"/>
              </a:rPr>
              <a:t>Ultimately, many non-users’ start point about coach travel is that it is ‘not for me’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A812D4-DA3E-49B8-809F-2079E92875EF}"/>
              </a:ext>
            </a:extLst>
          </p:cNvPr>
          <p:cNvSpPr txBox="1">
            <a:spLocks/>
          </p:cNvSpPr>
          <p:nvPr/>
        </p:nvSpPr>
        <p:spPr>
          <a:xfrm>
            <a:off x="4299373" y="1437441"/>
            <a:ext cx="4255425" cy="29222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0" tIns="0" rIns="0" bIns="0" rtlCol="0" anchor="t" anchorCtr="0">
            <a:noAutofit/>
          </a:bodyPr>
          <a:lstStyle>
            <a:lvl1pPr marL="0" marR="508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lang="en-US" sz="1400" b="1" kern="1200" spc="10">
                <a:solidFill>
                  <a:schemeClr val="accent1"/>
                </a:solidFill>
                <a:latin typeface="+mn-lt"/>
                <a:ea typeface="+mn-ea"/>
                <a:cs typeface="Calibri Light"/>
              </a:defRPr>
            </a:lvl1pPr>
            <a:lvl2pPr marL="0" indent="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FF5200"/>
              </a:buClr>
              <a:buFont typeface="Calibri" panose="020F0502020204030204" pitchFamily="34" charset="0"/>
              <a:buNone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FF5200"/>
              </a:buClr>
              <a:buFont typeface="Calibri" panose="020F0502020204030204" pitchFamily="34" charset="0"/>
              <a:buChar char="–"/>
              <a:defRPr lang="en-US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0000" indent="-18000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FF5200"/>
              </a:buClr>
              <a:buFont typeface="Calibri" panose="020F0502020204030204" pitchFamily="34" charset="0"/>
              <a:buChar char="–"/>
              <a:defRPr sz="1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810" lvl="2" indent="0" defTabSz="685800">
              <a:lnSpc>
                <a:spcPts val="1500"/>
              </a:lnSpc>
              <a:spcAft>
                <a:spcPts val="450"/>
              </a:spcAft>
              <a:buClr>
                <a:srgbClr val="B6003C"/>
              </a:buClr>
              <a:buNone/>
              <a:defRPr/>
            </a:pPr>
            <a:r>
              <a:rPr lang="en-GB" sz="1600" b="1" spc="8">
                <a:solidFill>
                  <a:srgbClr val="685C45"/>
                </a:solidFill>
                <a:cs typeface="Calibri Light"/>
              </a:rPr>
              <a:t>Some understanding - but typically very vague - that a coach network exists. But few have any clarity on how it works</a:t>
            </a:r>
          </a:p>
          <a:p>
            <a:pPr marR="3810" lvl="2" defTabSz="685800">
              <a:lnSpc>
                <a:spcPts val="15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rgbClr val="685C45"/>
                </a:solidFill>
              </a:rPr>
              <a:t>Often assume only to/ from major cities</a:t>
            </a:r>
          </a:p>
          <a:p>
            <a:pPr marR="3810" lvl="2" defTabSz="685800">
              <a:lnSpc>
                <a:spcPts val="15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rgbClr val="685C45"/>
                </a:solidFill>
              </a:rPr>
              <a:t>Almost no idea on times, frequencies, costs etc. </a:t>
            </a:r>
          </a:p>
          <a:p>
            <a:pPr marR="3810" lvl="2" defTabSz="685800">
              <a:lnSpc>
                <a:spcPts val="15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rgbClr val="685C45"/>
                </a:solidFill>
              </a:rPr>
              <a:t>Do not know where/ how to access information, purchase tickets </a:t>
            </a:r>
          </a:p>
          <a:p>
            <a:pPr marL="135000" marR="3810" lvl="2" indent="-135000" defTabSz="685800">
              <a:lnSpc>
                <a:spcPts val="1500"/>
              </a:lnSpc>
              <a:defRPr/>
            </a:pPr>
            <a:endParaRPr lang="en-GB" sz="1600">
              <a:solidFill>
                <a:srgbClr val="685C45"/>
              </a:solidFill>
            </a:endParaRPr>
          </a:p>
          <a:p>
            <a:pPr marL="0" marR="3810" lvl="2" indent="0" defTabSz="685800">
              <a:lnSpc>
                <a:spcPts val="1500"/>
              </a:lnSpc>
              <a:buNone/>
              <a:defRPr/>
            </a:pPr>
            <a:r>
              <a:rPr lang="en-GB" sz="1600" b="1" spc="8">
                <a:solidFill>
                  <a:srgbClr val="685C45"/>
                </a:solidFill>
                <a:cs typeface="Calibri Light"/>
              </a:rPr>
              <a:t>Even those who live very close to coach stations are often unaware of their existence</a:t>
            </a:r>
          </a:p>
          <a:p>
            <a:pPr marR="3810" lvl="2" defTabSz="685800">
              <a:lnSpc>
                <a:spcPts val="15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GB" sz="1600">
                <a:solidFill>
                  <a:srgbClr val="685C45"/>
                </a:solidFill>
              </a:rPr>
              <a:t>Potential passengers are more likely to consider coach when they realise closeness to the network</a:t>
            </a:r>
          </a:p>
          <a:p>
            <a:pPr marL="0" marR="3810" lvl="2" indent="0" defTabSz="685800">
              <a:lnSpc>
                <a:spcPts val="1500"/>
              </a:lnSpc>
              <a:buNone/>
              <a:defRPr/>
            </a:pPr>
            <a:endParaRPr lang="en-GB" b="1" spc="8">
              <a:solidFill>
                <a:srgbClr val="685C45"/>
              </a:solidFill>
              <a:cs typeface="Calibri Ligh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9DE4B4-6F4E-415B-8FF4-5CF059274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897" y="4454089"/>
            <a:ext cx="4255424" cy="18190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D88233-05B8-42F8-9600-C1DA8A24DE2C}"/>
              </a:ext>
            </a:extLst>
          </p:cNvPr>
          <p:cNvSpPr/>
          <p:nvPr/>
        </p:nvSpPr>
        <p:spPr>
          <a:xfrm>
            <a:off x="4137904" y="4454089"/>
            <a:ext cx="4104415" cy="1367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6" marR="2311" defTabSz="685800">
              <a:lnSpc>
                <a:spcPct val="104600"/>
              </a:lnSpc>
            </a:pPr>
            <a:r>
              <a:rPr lang="en-GB" sz="1600" spc="2">
                <a:latin typeface="Hand Of Sean"/>
                <a:cs typeface="Arial" panose="020B0604020202020204" pitchFamily="34" charset="0"/>
              </a:rPr>
              <a:t>I think it's just got a stigma on it for me. I don't know why. Maybe because they've plastered it pound sign, £1 to London, just seems too good to be true. </a:t>
            </a:r>
          </a:p>
          <a:p>
            <a:pPr marL="5776" marR="2311" defTabSz="685800">
              <a:lnSpc>
                <a:spcPct val="104600"/>
              </a:lnSpc>
            </a:pP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Newcastle, Coach User</a:t>
            </a:r>
          </a:p>
        </p:txBody>
      </p:sp>
    </p:spTree>
    <p:extLst>
      <p:ext uri="{BB962C8B-B14F-4D97-AF65-F5344CB8AC3E}">
        <p14:creationId xmlns:p14="http://schemas.microsoft.com/office/powerpoint/2010/main" val="204671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585" y="338995"/>
            <a:ext cx="8346831" cy="1077218"/>
          </a:xfrm>
        </p:spPr>
        <p:txBody>
          <a:bodyPr/>
          <a:lstStyle/>
          <a:p>
            <a:r>
              <a:rPr lang="en-GB" sz="3200"/>
              <a:t>People want a stress-free surface access experience that is easy and convenient</a:t>
            </a:r>
          </a:p>
        </p:txBody>
      </p:sp>
      <p:graphicFrame>
        <p:nvGraphicFramePr>
          <p:cNvPr id="5" name="Content Placeholder 9"/>
          <p:cNvGraphicFramePr>
            <a:graphicFrameLocks/>
          </p:cNvGraphicFramePr>
          <p:nvPr>
            <p:extLst/>
          </p:nvPr>
        </p:nvGraphicFramePr>
        <p:xfrm>
          <a:off x="398585" y="1734873"/>
          <a:ext cx="8237060" cy="4204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6923787" y="3954943"/>
            <a:ext cx="1621459" cy="1640411"/>
            <a:chOff x="8229617" y="3932833"/>
            <a:chExt cx="1377694" cy="1777111"/>
          </a:xfrm>
        </p:grpSpPr>
        <p:sp>
          <p:nvSpPr>
            <p:cNvPr id="4" name="Rectangle 3"/>
            <p:cNvSpPr>
              <a:spLocks noChangeAspect="1"/>
            </p:cNvSpPr>
            <p:nvPr/>
          </p:nvSpPr>
          <p:spPr bwMode="auto">
            <a:xfrm>
              <a:off x="8238471" y="4007647"/>
              <a:ext cx="144000" cy="14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vert="horz" wrap="square" lIns="84406" tIns="42203" rIns="84406" bIns="4220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en-GB" sz="1292">
                <a:solidFill>
                  <a:schemeClr val="tx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47950" y="3932833"/>
              <a:ext cx="1019889" cy="315434"/>
            </a:xfrm>
            <a:prstGeom prst="rect">
              <a:avLst/>
            </a:prstGeom>
            <a:noFill/>
          </p:spPr>
          <p:txBody>
            <a:bodyPr wrap="square" lIns="99692" rIns="99692" rtlCol="0">
              <a:spAutoFit/>
            </a:bodyPr>
            <a:lstStyle/>
            <a:p>
              <a:pPr>
                <a:buNone/>
              </a:pPr>
              <a:r>
                <a:rPr lang="en-GB" sz="1292">
                  <a:solidFill>
                    <a:schemeClr val="tx2"/>
                  </a:solidFill>
                </a:rPr>
                <a:t>Convenience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443879" y="4240736"/>
              <a:ext cx="577766" cy="315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GB" sz="1292">
                  <a:solidFill>
                    <a:schemeClr val="tx2"/>
                  </a:solidFill>
                </a:rPr>
                <a:t>Speed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443879" y="4530304"/>
              <a:ext cx="1163432" cy="315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GB" sz="1292">
                  <a:solidFill>
                    <a:schemeClr val="tx2"/>
                  </a:solidFill>
                </a:rPr>
                <a:t>Past experience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439096" y="5099839"/>
              <a:ext cx="960492" cy="315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GB" sz="1292">
                  <a:solidFill>
                    <a:schemeClr val="tx2"/>
                  </a:solidFill>
                </a:rPr>
                <a:t>At the airport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439096" y="5394510"/>
              <a:ext cx="447013" cy="315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GB" sz="1292">
                  <a:solidFill>
                    <a:schemeClr val="tx2"/>
                  </a:solidFill>
                </a:rPr>
                <a:t>Cost</a:t>
              </a:r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 bwMode="auto">
            <a:xfrm>
              <a:off x="8234400" y="4308471"/>
              <a:ext cx="144000" cy="144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vert="horz" wrap="square" lIns="84406" tIns="42203" rIns="84406" bIns="4220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en-GB" sz="1292">
                <a:solidFill>
                  <a:schemeClr val="tx2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439096" y="4805168"/>
              <a:ext cx="843358" cy="315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GB" sz="1292">
                  <a:solidFill>
                    <a:schemeClr val="tx2"/>
                  </a:solidFill>
                </a:rPr>
                <a:t>Stress-free</a:t>
              </a:r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 bwMode="auto">
            <a:xfrm>
              <a:off x="8229617" y="4593570"/>
              <a:ext cx="144000" cy="144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84406" tIns="42203" rIns="84406" bIns="4220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en-GB" sz="1292">
                <a:solidFill>
                  <a:schemeClr val="tx2"/>
                </a:solidFill>
              </a:endParaRPr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 bwMode="auto">
            <a:xfrm>
              <a:off x="8229617" y="4881162"/>
              <a:ext cx="144000" cy="144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vert="horz" wrap="square" lIns="84406" tIns="42203" rIns="84406" bIns="4220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en-GB" sz="1292">
                <a:solidFill>
                  <a:schemeClr val="tx2"/>
                </a:solidFill>
              </a:endParaRPr>
            </a:p>
          </p:txBody>
        </p:sp>
        <p:sp>
          <p:nvSpPr>
            <p:cNvPr id="19" name="Rectangle 18"/>
            <p:cNvSpPr>
              <a:spLocks noChangeAspect="1"/>
            </p:cNvSpPr>
            <p:nvPr/>
          </p:nvSpPr>
          <p:spPr bwMode="auto">
            <a:xfrm>
              <a:off x="8229617" y="5168754"/>
              <a:ext cx="144000" cy="1440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vert="horz" wrap="square" lIns="84406" tIns="42203" rIns="84406" bIns="4220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en-GB" sz="1292">
                <a:solidFill>
                  <a:schemeClr val="tx2"/>
                </a:solidFill>
              </a:endParaRPr>
            </a:p>
          </p:txBody>
        </p:sp>
        <p:sp>
          <p:nvSpPr>
            <p:cNvPr id="20" name="Rectangle 19"/>
            <p:cNvSpPr>
              <a:spLocks noChangeAspect="1"/>
            </p:cNvSpPr>
            <p:nvPr/>
          </p:nvSpPr>
          <p:spPr bwMode="auto">
            <a:xfrm>
              <a:off x="8229617" y="5456346"/>
              <a:ext cx="144000" cy="14400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  <a:extLst/>
          </p:spPr>
          <p:txBody>
            <a:bodyPr vert="horz" wrap="square" lIns="84406" tIns="42203" rIns="84406" bIns="42203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44083" fontAlgn="base">
                <a:spcBef>
                  <a:spcPct val="0"/>
                </a:spcBef>
                <a:spcAft>
                  <a:spcPct val="0"/>
                </a:spcAft>
              </a:pPr>
              <a:endParaRPr lang="en-GB" sz="1292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35316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83730" y="1623370"/>
          <a:ext cx="8098531" cy="4477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1955" y="428397"/>
            <a:ext cx="8876820" cy="954107"/>
          </a:xfrm>
        </p:spPr>
        <p:txBody>
          <a:bodyPr/>
          <a:lstStyle/>
          <a:p>
            <a:r>
              <a:rPr lang="en-GB" sz="2800"/>
              <a:t>Majority have car/taxi available, but only a third believe coach is an option for the airport journey 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5110862" y="4617702"/>
            <a:ext cx="3278546" cy="162663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46% travelling to London Airports are </a:t>
            </a:r>
            <a:r>
              <a:rPr lang="en-GB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aware of coach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as an option vs. only 24% travelling from non-London airports</a:t>
            </a:r>
          </a:p>
        </p:txBody>
      </p:sp>
      <p:sp>
        <p:nvSpPr>
          <p:cNvPr id="28" name="Rounded Rectangle 27"/>
          <p:cNvSpPr/>
          <p:nvPr/>
        </p:nvSpPr>
        <p:spPr bwMode="auto">
          <a:xfrm>
            <a:off x="5770030" y="3522078"/>
            <a:ext cx="2812231" cy="10136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84406" tIns="42203" rIns="84406" bIns="42203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76% were aware of at </a:t>
            </a:r>
            <a:r>
              <a:rPr lang="en-GB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least one public transport option </a:t>
            </a:r>
            <a:endParaRPr lang="en-GB" dirty="0">
              <a:solidFill>
                <a:srgbClr val="5E5E5E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89" y="3174290"/>
            <a:ext cx="299077" cy="29907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44" y="3118441"/>
            <a:ext cx="332308" cy="33230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69" y="3164591"/>
            <a:ext cx="299077" cy="29907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67" y="3157302"/>
            <a:ext cx="299077" cy="2990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791" y="3181552"/>
            <a:ext cx="332308" cy="3323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07" y="5721972"/>
            <a:ext cx="462423" cy="462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521967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17" y="463209"/>
            <a:ext cx="8733267" cy="461665"/>
          </a:xfrm>
        </p:spPr>
        <p:txBody>
          <a:bodyPr/>
          <a:lstStyle/>
          <a:p>
            <a:r>
              <a:rPr lang="en-GB" sz="2400" dirty="0"/>
              <a:t>Coach to the airport – starting from a low base</a:t>
            </a:r>
          </a:p>
        </p:txBody>
      </p:sp>
      <p:sp>
        <p:nvSpPr>
          <p:cNvPr id="7" name="Freeform 6"/>
          <p:cNvSpPr/>
          <p:nvPr/>
        </p:nvSpPr>
        <p:spPr>
          <a:xfrm>
            <a:off x="1012609" y="1039769"/>
            <a:ext cx="5659920" cy="5440425"/>
          </a:xfrm>
          <a:custGeom>
            <a:avLst/>
            <a:gdLst>
              <a:gd name="connsiteX0" fmla="*/ 0 w 4554538"/>
              <a:gd name="connsiteY0" fmla="*/ 2277269 h 4554538"/>
              <a:gd name="connsiteX1" fmla="*/ 2277269 w 4554538"/>
              <a:gd name="connsiteY1" fmla="*/ 0 h 4554538"/>
              <a:gd name="connsiteX2" fmla="*/ 4554538 w 4554538"/>
              <a:gd name="connsiteY2" fmla="*/ 2277269 h 4554538"/>
              <a:gd name="connsiteX3" fmla="*/ 2277269 w 4554538"/>
              <a:gd name="connsiteY3" fmla="*/ 4554538 h 4554538"/>
              <a:gd name="connsiteX4" fmla="*/ 0 w 4554538"/>
              <a:gd name="connsiteY4" fmla="*/ 2277269 h 455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4538" h="4554538">
                <a:moveTo>
                  <a:pt x="0" y="2277269"/>
                </a:moveTo>
                <a:cubicBezTo>
                  <a:pt x="0" y="1019568"/>
                  <a:pt x="1019568" y="0"/>
                  <a:pt x="2277269" y="0"/>
                </a:cubicBezTo>
                <a:cubicBezTo>
                  <a:pt x="3534970" y="0"/>
                  <a:pt x="4554538" y="1019568"/>
                  <a:pt x="4554538" y="2277269"/>
                </a:cubicBezTo>
                <a:cubicBezTo>
                  <a:pt x="4554538" y="3534970"/>
                  <a:pt x="3534970" y="4554538"/>
                  <a:pt x="2277269" y="4554538"/>
                </a:cubicBezTo>
                <a:cubicBezTo>
                  <a:pt x="1019568" y="4554538"/>
                  <a:pt x="0" y="3534970"/>
                  <a:pt x="0" y="2277269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39082" tIns="334942" rIns="1639084" bIns="3488086" numCol="1" spcCol="1270" anchor="ctr" anchorCtr="0">
            <a:noAutofit/>
          </a:bodyPr>
          <a:lstStyle/>
          <a:p>
            <a:pPr algn="ctr" defTabSz="7796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54" dirty="0"/>
          </a:p>
        </p:txBody>
      </p:sp>
      <p:sp>
        <p:nvSpPr>
          <p:cNvPr id="8" name="Freeform 7"/>
          <p:cNvSpPr/>
          <p:nvPr/>
        </p:nvSpPr>
        <p:spPr>
          <a:xfrm>
            <a:off x="2002912" y="1926823"/>
            <a:ext cx="3679315" cy="3561150"/>
          </a:xfrm>
          <a:custGeom>
            <a:avLst/>
            <a:gdLst>
              <a:gd name="connsiteX0" fmla="*/ 0 w 3643630"/>
              <a:gd name="connsiteY0" fmla="*/ 1821815 h 3643630"/>
              <a:gd name="connsiteX1" fmla="*/ 1821815 w 3643630"/>
              <a:gd name="connsiteY1" fmla="*/ 0 h 3643630"/>
              <a:gd name="connsiteX2" fmla="*/ 3643630 w 3643630"/>
              <a:gd name="connsiteY2" fmla="*/ 1821815 h 3643630"/>
              <a:gd name="connsiteX3" fmla="*/ 1821815 w 3643630"/>
              <a:gd name="connsiteY3" fmla="*/ 3643630 h 3643630"/>
              <a:gd name="connsiteX4" fmla="*/ 0 w 3643630"/>
              <a:gd name="connsiteY4" fmla="*/ 1821815 h 364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3630" h="3643630">
                <a:moveTo>
                  <a:pt x="0" y="1821815"/>
                </a:moveTo>
                <a:cubicBezTo>
                  <a:pt x="0" y="815654"/>
                  <a:pt x="815654" y="0"/>
                  <a:pt x="1821815" y="0"/>
                </a:cubicBezTo>
                <a:cubicBezTo>
                  <a:pt x="2827976" y="0"/>
                  <a:pt x="3643630" y="815654"/>
                  <a:pt x="3643630" y="1821815"/>
                </a:cubicBezTo>
                <a:cubicBezTo>
                  <a:pt x="3643630" y="2827976"/>
                  <a:pt x="2827976" y="3643630"/>
                  <a:pt x="1821815" y="3643630"/>
                </a:cubicBezTo>
                <a:cubicBezTo>
                  <a:pt x="815654" y="3643630"/>
                  <a:pt x="0" y="2827976"/>
                  <a:pt x="0" y="1821815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55671"/>
              <a:satOff val="23253"/>
              <a:lumOff val="16370"/>
              <a:alphaOff val="0"/>
            </a:schemeClr>
          </a:fillRef>
          <a:effectRef idx="2">
            <a:schemeClr val="accent3">
              <a:shade val="50000"/>
              <a:hueOff val="55671"/>
              <a:satOff val="23253"/>
              <a:lumOff val="163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8664" tIns="326535" rIns="1218664" bIns="2680880" numCol="1" spcCol="1270" anchor="ctr" anchorCtr="0">
            <a:noAutofit/>
          </a:bodyPr>
          <a:lstStyle/>
          <a:p>
            <a:pPr algn="ctr" defTabSz="7796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54" dirty="0"/>
          </a:p>
        </p:txBody>
      </p:sp>
      <p:sp>
        <p:nvSpPr>
          <p:cNvPr id="9" name="Freeform 8"/>
          <p:cNvSpPr/>
          <p:nvPr/>
        </p:nvSpPr>
        <p:spPr>
          <a:xfrm>
            <a:off x="2897106" y="2851184"/>
            <a:ext cx="1890925" cy="1817594"/>
          </a:xfrm>
          <a:custGeom>
            <a:avLst/>
            <a:gdLst>
              <a:gd name="connsiteX0" fmla="*/ 0 w 2732722"/>
              <a:gd name="connsiteY0" fmla="*/ 1366361 h 2732722"/>
              <a:gd name="connsiteX1" fmla="*/ 1366361 w 2732722"/>
              <a:gd name="connsiteY1" fmla="*/ 0 h 2732722"/>
              <a:gd name="connsiteX2" fmla="*/ 2732722 w 2732722"/>
              <a:gd name="connsiteY2" fmla="*/ 1366361 h 2732722"/>
              <a:gd name="connsiteX3" fmla="*/ 1366361 w 2732722"/>
              <a:gd name="connsiteY3" fmla="*/ 2732722 h 2732722"/>
              <a:gd name="connsiteX4" fmla="*/ 0 w 2732722"/>
              <a:gd name="connsiteY4" fmla="*/ 1366361 h 273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2722" h="2732722">
                <a:moveTo>
                  <a:pt x="0" y="1366361"/>
                </a:moveTo>
                <a:cubicBezTo>
                  <a:pt x="0" y="611741"/>
                  <a:pt x="611741" y="0"/>
                  <a:pt x="1366361" y="0"/>
                </a:cubicBezTo>
                <a:cubicBezTo>
                  <a:pt x="2120981" y="0"/>
                  <a:pt x="2732722" y="611741"/>
                  <a:pt x="2732722" y="1366361"/>
                </a:cubicBezTo>
                <a:cubicBezTo>
                  <a:pt x="2732722" y="2120981"/>
                  <a:pt x="2120981" y="2732722"/>
                  <a:pt x="1366361" y="2732722"/>
                </a:cubicBezTo>
                <a:cubicBezTo>
                  <a:pt x="611741" y="2732722"/>
                  <a:pt x="0" y="2120981"/>
                  <a:pt x="0" y="1366361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111342"/>
              <a:satOff val="46505"/>
              <a:lumOff val="32741"/>
              <a:alphaOff val="0"/>
            </a:schemeClr>
          </a:fillRef>
          <a:effectRef idx="2">
            <a:schemeClr val="accent3">
              <a:shade val="50000"/>
              <a:hueOff val="111342"/>
              <a:satOff val="46505"/>
              <a:lumOff val="3274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8245" tIns="313922" rIns="798245" bIns="1890493" numCol="1" spcCol="1270" anchor="ctr" anchorCtr="0">
            <a:noAutofit/>
          </a:bodyPr>
          <a:lstStyle/>
          <a:p>
            <a:pPr algn="ctr" defTabSz="7796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54" dirty="0"/>
          </a:p>
        </p:txBody>
      </p:sp>
      <p:sp>
        <p:nvSpPr>
          <p:cNvPr id="10" name="Freeform 9"/>
          <p:cNvSpPr/>
          <p:nvPr/>
        </p:nvSpPr>
        <p:spPr>
          <a:xfrm>
            <a:off x="3123344" y="3156797"/>
            <a:ext cx="1368519" cy="1206368"/>
          </a:xfrm>
          <a:custGeom>
            <a:avLst/>
            <a:gdLst>
              <a:gd name="connsiteX0" fmla="*/ 0 w 1821815"/>
              <a:gd name="connsiteY0" fmla="*/ 910908 h 1821815"/>
              <a:gd name="connsiteX1" fmla="*/ 910908 w 1821815"/>
              <a:gd name="connsiteY1" fmla="*/ 0 h 1821815"/>
              <a:gd name="connsiteX2" fmla="*/ 1821816 w 1821815"/>
              <a:gd name="connsiteY2" fmla="*/ 910908 h 1821815"/>
              <a:gd name="connsiteX3" fmla="*/ 910908 w 1821815"/>
              <a:gd name="connsiteY3" fmla="*/ 1821816 h 1821815"/>
              <a:gd name="connsiteX4" fmla="*/ 0 w 1821815"/>
              <a:gd name="connsiteY4" fmla="*/ 910908 h 182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1815" h="1821815">
                <a:moveTo>
                  <a:pt x="0" y="910908"/>
                </a:moveTo>
                <a:cubicBezTo>
                  <a:pt x="0" y="407827"/>
                  <a:pt x="407827" y="0"/>
                  <a:pt x="910908" y="0"/>
                </a:cubicBezTo>
                <a:cubicBezTo>
                  <a:pt x="1413989" y="0"/>
                  <a:pt x="1821816" y="407827"/>
                  <a:pt x="1821816" y="910908"/>
                </a:cubicBezTo>
                <a:cubicBezTo>
                  <a:pt x="1821816" y="1413989"/>
                  <a:pt x="1413989" y="1821816"/>
                  <a:pt x="910908" y="1821816"/>
                </a:cubicBezTo>
                <a:cubicBezTo>
                  <a:pt x="407827" y="1821816"/>
                  <a:pt x="0" y="1413989"/>
                  <a:pt x="0" y="910908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shade val="50000"/>
              <a:hueOff val="55671"/>
              <a:satOff val="23253"/>
              <a:lumOff val="16370"/>
              <a:alphaOff val="0"/>
            </a:schemeClr>
          </a:fillRef>
          <a:effectRef idx="2">
            <a:schemeClr val="accent3">
              <a:shade val="50000"/>
              <a:hueOff val="55671"/>
              <a:satOff val="23253"/>
              <a:lumOff val="1637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71010" tIns="545153" rIns="371010" bIns="545153" numCol="1" spcCol="1270" anchor="ctr" anchorCtr="0">
            <a:noAutofit/>
          </a:bodyPr>
          <a:lstStyle/>
          <a:p>
            <a:pPr algn="ctr" defTabSz="77960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54" dirty="0"/>
              <a:t>Use coach 4%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2380" y="2854301"/>
            <a:ext cx="2493794" cy="348109"/>
          </a:xfrm>
          <a:prstGeom prst="rect">
            <a:avLst/>
          </a:prstGeom>
          <a:noFill/>
        </p:spPr>
        <p:txBody>
          <a:bodyPr wrap="square" lIns="99692" rIns="99692" rtlCol="0">
            <a:spAutoFit/>
          </a:bodyPr>
          <a:lstStyle/>
          <a:p>
            <a:pPr algn="ctr">
              <a:buNone/>
            </a:pPr>
            <a:r>
              <a:rPr lang="en-GB" sz="1662" dirty="0"/>
              <a:t>Consider coach 6%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9166" y="2174041"/>
            <a:ext cx="2233274" cy="603883"/>
          </a:xfrm>
          <a:prstGeom prst="rect">
            <a:avLst/>
          </a:prstGeom>
          <a:noFill/>
        </p:spPr>
        <p:txBody>
          <a:bodyPr wrap="square" lIns="99692" rIns="99692" rtlCol="0">
            <a:spAutoFit/>
          </a:bodyPr>
          <a:lstStyle/>
          <a:p>
            <a:pPr algn="ctr">
              <a:buNone/>
            </a:pPr>
            <a:r>
              <a:rPr lang="en-GB" sz="1662" dirty="0"/>
              <a:t>Aware of but don’t consider coach 26%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86798" y="1197774"/>
            <a:ext cx="2059742" cy="603883"/>
          </a:xfrm>
          <a:prstGeom prst="rect">
            <a:avLst/>
          </a:prstGeom>
          <a:noFill/>
        </p:spPr>
        <p:txBody>
          <a:bodyPr wrap="square" lIns="99692" rIns="99692" rtlCol="0">
            <a:spAutoFit/>
          </a:bodyPr>
          <a:lstStyle/>
          <a:p>
            <a:pPr algn="ctr">
              <a:buNone/>
            </a:pPr>
            <a:r>
              <a:rPr lang="en-GB" sz="1662" dirty="0">
                <a:solidFill>
                  <a:schemeClr val="bg1"/>
                </a:solidFill>
              </a:rPr>
              <a:t>Not aware of coach 63%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335932" y="4179304"/>
            <a:ext cx="2033740" cy="1175489"/>
          </a:xfrm>
          <a:prstGeom prst="straightConnector1">
            <a:avLst/>
          </a:prstGeom>
          <a:ln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 bwMode="auto">
          <a:xfrm>
            <a:off x="6533447" y="5081769"/>
            <a:ext cx="2198454" cy="97870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en-GB" sz="1662" dirty="0"/>
              <a:t>Younger, lower income. Low price most important factor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4794720" y="3041525"/>
            <a:ext cx="1877809" cy="833089"/>
          </a:xfrm>
          <a:prstGeom prst="straightConnector1">
            <a:avLst/>
          </a:prstGeom>
          <a:ln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 bwMode="auto">
          <a:xfrm>
            <a:off x="6729368" y="2587829"/>
            <a:ext cx="2204430" cy="23067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en-GB" sz="1662" dirty="0"/>
              <a:t>Less likely than coach users to rate low price as important and deterred by bad past experience, 40% already using other forms of public transport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6020229" y="1030502"/>
            <a:ext cx="2517594" cy="104300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</a:pPr>
            <a:r>
              <a:rPr lang="en-GB" sz="1662" dirty="0"/>
              <a:t>More likely to rate ease of getting to mode from home as important, 80% use car/taxi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4698538" y="1582047"/>
            <a:ext cx="1192123" cy="690316"/>
          </a:xfrm>
          <a:prstGeom prst="straightConnector1">
            <a:avLst/>
          </a:prstGeom>
          <a:ln>
            <a:tailEnd type="triangle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64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2" y="458688"/>
            <a:ext cx="8613478" cy="646331"/>
          </a:xfrm>
        </p:spPr>
        <p:txBody>
          <a:bodyPr/>
          <a:lstStyle/>
          <a:p>
            <a:r>
              <a:rPr lang="en-GB" sz="3600"/>
              <a:t>Challenges to overcome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72711" y="1392983"/>
            <a:ext cx="8184183" cy="4886836"/>
          </a:xfrm>
        </p:spPr>
        <p:txBody>
          <a:bodyPr anchor="t"/>
          <a:lstStyle/>
          <a:p>
            <a:pPr marL="0" indent="0">
              <a:buNone/>
            </a:pPr>
            <a:r>
              <a:rPr lang="en-GB" sz="1800">
                <a:solidFill>
                  <a:schemeClr val="tx2"/>
                </a:solidFill>
              </a:rPr>
              <a:t>Coach has a number of key challenges:</a:t>
            </a:r>
            <a:endParaRPr lang="en-US"/>
          </a:p>
          <a:p>
            <a:pPr marL="457200" lvl="1" indent="0">
              <a:buNone/>
            </a:pPr>
            <a:r>
              <a:rPr lang="en-GB" sz="1800" b="1">
                <a:solidFill>
                  <a:schemeClr val="tx2"/>
                </a:solidFill>
              </a:rPr>
              <a:t>                Low awareness </a:t>
            </a:r>
          </a:p>
          <a:p>
            <a:pPr marL="457200" lvl="1" indent="0">
              <a:spcBef>
                <a:spcPts val="800"/>
              </a:spcBef>
              <a:buNone/>
            </a:pPr>
            <a:r>
              <a:rPr lang="en-GB" sz="1800" b="1">
                <a:solidFill>
                  <a:schemeClr val="tx2"/>
                </a:solidFill>
              </a:rPr>
              <a:t>                Poor match between strengths of coach</a:t>
            </a:r>
            <a:endParaRPr lang="en-GB">
              <a:solidFill>
                <a:schemeClr val="tx2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GB" sz="1800" b="1">
                <a:solidFill>
                  <a:schemeClr val="tx2"/>
                </a:solidFill>
              </a:rPr>
              <a:t>                and key priorities of non-coach users</a:t>
            </a:r>
            <a:endParaRPr lang="en-GB" sz="1800">
              <a:solidFill>
                <a:schemeClr val="tx2"/>
              </a:solidFill>
            </a:endParaRPr>
          </a:p>
          <a:p>
            <a:pPr lvl="1">
              <a:spcBef>
                <a:spcPts val="800"/>
              </a:spcBef>
            </a:pPr>
            <a:r>
              <a:rPr lang="en-GB" sz="1800" b="1">
                <a:solidFill>
                  <a:schemeClr val="tx2"/>
                </a:solidFill>
              </a:rPr>
              <a:t>           Low conversion rate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GB" sz="1800" b="1">
                <a:solidFill>
                  <a:schemeClr val="tx2"/>
                </a:solidFill>
              </a:rPr>
              <a:t>               (proportion of those aware who use coach)</a:t>
            </a:r>
            <a:endParaRPr lang="en-GB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1800">
                <a:solidFill>
                  <a:schemeClr val="tx2"/>
                </a:solidFill>
              </a:rPr>
              <a:t>Frequency / hours of operation is an issue – the most important factor for passengers and hard to address for many coach traffic flows due to the volume of potential traffic</a:t>
            </a:r>
          </a:p>
          <a:p>
            <a:pPr marL="0" indent="0">
              <a:buNone/>
            </a:pPr>
            <a:r>
              <a:rPr lang="en-GB" sz="1800">
                <a:solidFill>
                  <a:schemeClr val="tx2"/>
                </a:solidFill>
              </a:rPr>
              <a:t>People travelling by coach are less satisfied with punctuality and flexibility in when they can travel – added stress that passengers do not want when travelling to an airport</a:t>
            </a:r>
          </a:p>
          <a:p>
            <a:pPr marL="0" indent="0">
              <a:buNone/>
            </a:pPr>
            <a:r>
              <a:rPr lang="en-GB" sz="1800">
                <a:solidFill>
                  <a:schemeClr val="tx2"/>
                </a:solidFill>
              </a:rPr>
              <a:t>Ability to use journey time constructively may provide an opportunity. It is not a key selection factor, but it is major dissatisfaction factor amongst car users</a:t>
            </a:r>
          </a:p>
          <a:p>
            <a:endParaRPr lang="en-GB">
              <a:solidFill>
                <a:schemeClr val="tx2"/>
              </a:solidFill>
            </a:endParaRP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7F80930-FA1A-456B-8A03-0C454AD59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8" y="1703731"/>
            <a:ext cx="664615" cy="664615"/>
          </a:xfrm>
          <a:prstGeom prst="rect">
            <a:avLst/>
          </a:prstGeom>
        </p:spPr>
      </p:pic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05DAB39-8276-4D41-8CE1-20C13BD9F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8" y="2175956"/>
            <a:ext cx="664615" cy="664615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2B156E9-B1AA-4AD0-B0D1-6DAC84A37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68" y="2723307"/>
            <a:ext cx="664615" cy="66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50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About Transport Focus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1" y="1609724"/>
            <a:ext cx="7519850" cy="793237"/>
          </a:xfrm>
        </p:spPr>
        <p:txBody>
          <a:bodyPr>
            <a:noAutofit/>
          </a:bodyPr>
          <a:lstStyle/>
          <a:p>
            <a:r>
              <a:rPr lang="en-US" dirty="0"/>
              <a:t>Transport Focus is the independent consumer watchdog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1" y="2120631"/>
            <a:ext cx="3962399" cy="2679970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800" dirty="0"/>
              <a:t>We represent the interests of:</a:t>
            </a:r>
          </a:p>
          <a:p>
            <a:r>
              <a:rPr lang="en-US" sz="1800" dirty="0"/>
              <a:t>Rail passengers in Great Britain</a:t>
            </a:r>
          </a:p>
          <a:p>
            <a:r>
              <a:rPr lang="en-US" sz="1800" dirty="0"/>
              <a:t>Bus, coach and tram users across England outside London</a:t>
            </a:r>
          </a:p>
          <a:p>
            <a:r>
              <a:rPr lang="en-US" sz="1800" dirty="0"/>
              <a:t>All users of England’s motorways and major ‘A’ roads (the Strategic Road Network)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625" y="4850326"/>
            <a:ext cx="72635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aim to be useful and to make a difference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Robust evidence-based research and policy – we publish all our work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Present users’ priorities and experiences … pro consumer</a:t>
            </a:r>
          </a:p>
        </p:txBody>
      </p:sp>
    </p:spTree>
    <p:extLst>
      <p:ext uri="{BB962C8B-B14F-4D97-AF65-F5344CB8AC3E}">
        <p14:creationId xmlns:p14="http://schemas.microsoft.com/office/powerpoint/2010/main" val="4220426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26080" y="336036"/>
            <a:ext cx="8215961" cy="1077218"/>
          </a:xfrm>
        </p:spPr>
        <p:txBody>
          <a:bodyPr/>
          <a:lstStyle/>
          <a:p>
            <a:r>
              <a:rPr lang="en-GB" sz="3200"/>
              <a:t>Priorities for encouraging more people to travel to the airport by coach</a:t>
            </a:r>
          </a:p>
        </p:txBody>
      </p:sp>
      <p:sp>
        <p:nvSpPr>
          <p:cNvPr id="8" name="Text Placeholder 5"/>
          <p:cNvSpPr>
            <a:spLocks noGrp="1"/>
          </p:cNvSpPr>
          <p:nvPr/>
        </p:nvSpPr>
        <p:spPr bwMode="gray">
          <a:xfrm>
            <a:off x="293922" y="397915"/>
            <a:ext cx="8733266" cy="34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354D"/>
              </a:buClr>
              <a:buSzPct val="100000"/>
              <a:buFont typeface="Calibri" panose="020F0502020204030204" pitchFamily="34" charset="0"/>
              <a:buNone/>
              <a:defRPr lang="en-US" sz="1800" b="1" kern="1200" baseline="0" dirty="0" smtClean="0">
                <a:solidFill>
                  <a:srgbClr val="005D86"/>
                </a:solidFill>
                <a:latin typeface="+mn-lt"/>
                <a:ea typeface="+mn-ea"/>
                <a:cs typeface="+mn-cs"/>
              </a:defRPr>
            </a:lvl1pPr>
            <a:lvl2pPr marL="452437" indent="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354D"/>
              </a:buClr>
              <a:buFont typeface="Calibri" panose="020F0502020204030204" pitchFamily="34" charset="0"/>
              <a:buNone/>
              <a:defRPr lang="en-US" sz="2000" b="1" kern="1200" dirty="0" smtClean="0">
                <a:solidFill>
                  <a:srgbClr val="00354D"/>
                </a:solidFill>
                <a:latin typeface="+mn-lt"/>
                <a:ea typeface="+mn-ea"/>
                <a:cs typeface="+mn-cs"/>
              </a:defRPr>
            </a:lvl2pPr>
            <a:lvl3pPr marL="900112" indent="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354D"/>
              </a:buClr>
              <a:buFont typeface="Calibri" panose="020F0502020204030204" pitchFamily="34" charset="0"/>
              <a:buNone/>
              <a:defRPr lang="en-US" sz="2000" b="1" kern="1200" dirty="0" smtClean="0">
                <a:solidFill>
                  <a:srgbClr val="00354D"/>
                </a:solidFill>
                <a:latin typeface="+mn-lt"/>
                <a:ea typeface="+mn-ea"/>
                <a:cs typeface="+mn-cs"/>
              </a:defRPr>
            </a:lvl3pPr>
            <a:lvl4pPr marL="1343025" indent="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354D"/>
              </a:buClr>
              <a:buFont typeface="Calibri" panose="020F0502020204030204" pitchFamily="34" charset="0"/>
              <a:buNone/>
              <a:defRPr lang="en-US" sz="2000" b="1" kern="1200" dirty="0" smtClean="0">
                <a:solidFill>
                  <a:srgbClr val="00354D"/>
                </a:solidFill>
                <a:latin typeface="+mn-lt"/>
                <a:ea typeface="+mn-ea"/>
                <a:cs typeface="+mn-cs"/>
              </a:defRPr>
            </a:lvl4pPr>
            <a:lvl5pPr marL="1790700" indent="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354D"/>
              </a:buClr>
              <a:buFont typeface="Calibri" panose="020F0502020204030204" pitchFamily="34" charset="0"/>
              <a:buNone/>
              <a:defRPr lang="en-GB" sz="2000" b="1" kern="1200" dirty="0">
                <a:solidFill>
                  <a:srgbClr val="00354D"/>
                </a:solidFill>
                <a:latin typeface="+mn-lt"/>
                <a:ea typeface="+mn-ea"/>
                <a:cs typeface="+mn-cs"/>
              </a:defRPr>
            </a:lvl5pPr>
            <a:lvl6pPr marL="225107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>
                <a:solidFill>
                  <a:srgbClr val="384255"/>
                </a:solidFill>
                <a:latin typeface="+mn-lt"/>
              </a:defRPr>
            </a:lvl6pPr>
            <a:lvl7pPr marL="270827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>
                <a:solidFill>
                  <a:srgbClr val="384255"/>
                </a:solidFill>
                <a:latin typeface="+mn-lt"/>
              </a:defRPr>
            </a:lvl7pPr>
            <a:lvl8pPr marL="316547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>
                <a:solidFill>
                  <a:srgbClr val="384255"/>
                </a:solidFill>
                <a:latin typeface="+mn-lt"/>
              </a:defRPr>
            </a:lvl8pPr>
            <a:lvl9pPr marL="362267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>
                <a:solidFill>
                  <a:srgbClr val="384255"/>
                </a:solidFill>
                <a:latin typeface="+mn-lt"/>
              </a:defRPr>
            </a:lvl9pPr>
          </a:lstStyle>
          <a:p>
            <a:endParaRPr lang="en-GB" sz="1662"/>
          </a:p>
        </p:txBody>
      </p:sp>
      <p:sp>
        <p:nvSpPr>
          <p:cNvPr id="15" name="Content Placeholder 2"/>
          <p:cNvSpPr>
            <a:spLocks noGrp="1"/>
          </p:cNvSpPr>
          <p:nvPr/>
        </p:nvSpPr>
        <p:spPr bwMode="gray">
          <a:xfrm>
            <a:off x="1517218" y="1695842"/>
            <a:ext cx="7405195" cy="100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354D"/>
              </a:buClr>
              <a:buSzPct val="9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20725" indent="-268288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354D"/>
              </a:buClr>
              <a:buSzPct val="9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2050" indent="-261938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354D"/>
              </a:buClr>
              <a:buSzPct val="9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9250" indent="-276225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354D"/>
              </a:buClr>
              <a:buSzPct val="9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66925" indent="-276225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00354D"/>
              </a:buClr>
              <a:buSzPct val="9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5107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>
                <a:solidFill>
                  <a:srgbClr val="384255"/>
                </a:solidFill>
                <a:latin typeface="+mn-lt"/>
              </a:defRPr>
            </a:lvl6pPr>
            <a:lvl7pPr marL="270827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>
                <a:solidFill>
                  <a:srgbClr val="384255"/>
                </a:solidFill>
                <a:latin typeface="+mn-lt"/>
              </a:defRPr>
            </a:lvl7pPr>
            <a:lvl8pPr marL="316547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>
                <a:solidFill>
                  <a:srgbClr val="384255"/>
                </a:solidFill>
                <a:latin typeface="+mn-lt"/>
              </a:defRPr>
            </a:lvl8pPr>
            <a:lvl9pPr marL="3622675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-"/>
              <a:defRPr>
                <a:solidFill>
                  <a:srgbClr val="384255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1846">
                <a:solidFill>
                  <a:schemeClr val="tx2"/>
                </a:solidFill>
                <a:latin typeface="+mn-lt"/>
              </a:rPr>
              <a:t>Work on and communicate progress in two key areas – </a:t>
            </a:r>
            <a:r>
              <a:rPr lang="en-GB" b="1">
                <a:solidFill>
                  <a:schemeClr val="accent1"/>
                </a:solidFill>
                <a:latin typeface="+mn-lt"/>
              </a:rPr>
              <a:t>punctuality </a:t>
            </a:r>
            <a:r>
              <a:rPr lang="en-GB" sz="1846">
                <a:solidFill>
                  <a:schemeClr val="tx2"/>
                </a:solidFill>
                <a:latin typeface="+mn-lt"/>
              </a:rPr>
              <a:t>and </a:t>
            </a:r>
            <a:r>
              <a:rPr lang="en-GB" b="1">
                <a:solidFill>
                  <a:schemeClr val="accent1"/>
                </a:solidFill>
                <a:latin typeface="+mn-lt"/>
              </a:rPr>
              <a:t>frequency / hours of operation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96334" y="2680312"/>
            <a:ext cx="7331877" cy="68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46">
                <a:solidFill>
                  <a:schemeClr val="tx2"/>
                </a:solidFill>
              </a:rPr>
              <a:t>Continue to promote coach travel as a </a:t>
            </a:r>
            <a:r>
              <a:rPr lang="en-GB" sz="2000" b="1">
                <a:solidFill>
                  <a:schemeClr val="accent1"/>
                </a:solidFill>
              </a:rPr>
              <a:t>low cost option </a:t>
            </a:r>
            <a:r>
              <a:rPr lang="en-GB" sz="1846">
                <a:solidFill>
                  <a:schemeClr val="tx2"/>
                </a:solidFill>
              </a:rPr>
              <a:t>as this is the main driving factor for current use of coach</a:t>
            </a:r>
          </a:p>
        </p:txBody>
      </p:sp>
      <p:sp>
        <p:nvSpPr>
          <p:cNvPr id="9" name="Rectangle 8"/>
          <p:cNvSpPr/>
          <p:nvPr/>
        </p:nvSpPr>
        <p:spPr>
          <a:xfrm>
            <a:off x="1496326" y="3562317"/>
            <a:ext cx="7331877" cy="991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846">
                <a:solidFill>
                  <a:schemeClr val="tx2"/>
                </a:solidFill>
              </a:rPr>
              <a:t>Look at and communicate (where possible</a:t>
            </a:r>
            <a:r>
              <a:rPr lang="en-GB" sz="1846">
                <a:solidFill>
                  <a:schemeClr val="tx2"/>
                </a:solidFill>
                <a:cs typeface="Arial" panose="020B0604020202020204" pitchFamily="34" charset="0"/>
              </a:rPr>
              <a:t>) </a:t>
            </a:r>
            <a:r>
              <a:rPr lang="en-GB" sz="2000" b="1">
                <a:solidFill>
                  <a:schemeClr val="accent1"/>
                </a:solidFill>
                <a:cs typeface="Arial" panose="020B0604020202020204" pitchFamily="34" charset="0"/>
              </a:rPr>
              <a:t>locality of pick up </a:t>
            </a:r>
            <a:r>
              <a:rPr lang="en-GB" sz="1846">
                <a:solidFill>
                  <a:schemeClr val="tx2"/>
                </a:solidFill>
              </a:rPr>
              <a:t>points to encourage people who are aware but not considering using coach to switch. </a:t>
            </a:r>
            <a:r>
              <a:rPr lang="en-GB" sz="2000" b="1">
                <a:solidFill>
                  <a:schemeClr val="accent1"/>
                </a:solidFill>
              </a:rPr>
              <a:t>Make it easy </a:t>
            </a:r>
            <a:r>
              <a:rPr lang="en-GB" sz="1846">
                <a:solidFill>
                  <a:schemeClr val="tx2"/>
                </a:solidFill>
              </a:rPr>
              <a:t>for people to get to the coach stops.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96327" y="4638092"/>
            <a:ext cx="7040939" cy="1536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2000" b="1">
                <a:solidFill>
                  <a:schemeClr val="accent1"/>
                </a:solidFill>
              </a:rPr>
              <a:t>Awareness of coach needs to be raised </a:t>
            </a:r>
            <a:r>
              <a:rPr lang="en-GB" sz="1846">
                <a:solidFill>
                  <a:schemeClr val="tx2"/>
                </a:solidFill>
              </a:rPr>
              <a:t>outside of normal customer touchpoints, since many are not currently researching different modes. </a:t>
            </a:r>
          </a:p>
          <a:p>
            <a:pPr>
              <a:buNone/>
            </a:pPr>
            <a:r>
              <a:rPr lang="en-GB" sz="1846">
                <a:solidFill>
                  <a:schemeClr val="tx2"/>
                </a:solidFill>
              </a:rPr>
              <a:t>Online is heavily used for researching and booking, can booking a coach be part of the flight booking process?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5FF329-DEDF-4998-A256-71F4A8D15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1" y="4543317"/>
            <a:ext cx="664615" cy="6646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3DBB8B-82EF-4D6C-AD90-966B04F6E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1" y="1650069"/>
            <a:ext cx="664615" cy="6646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50D099-638D-4685-BF44-EFE7B6225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1" y="2613050"/>
            <a:ext cx="664615" cy="6646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89749C-C999-4CBA-8102-4F2FA87A4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1" y="3514480"/>
            <a:ext cx="664615" cy="66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93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6F375A-7019-4D77-A49D-87BAF768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highlight>
                  <a:srgbClr val="FFFFFF"/>
                </a:highlight>
              </a:rPr>
              <a:t>What rail passengers think…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0F878-BBAB-4DAF-BF7D-7A23C924EF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96E37-DFCA-49AB-84E2-7071DBDD9398}"/>
              </a:ext>
            </a:extLst>
          </p:cNvPr>
          <p:cNvSpPr txBox="1"/>
          <p:nvPr/>
        </p:nvSpPr>
        <p:spPr>
          <a:xfrm>
            <a:off x="688848" y="1755648"/>
            <a:ext cx="74847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National Rail Passenger Survey </a:t>
            </a:r>
            <a:r>
              <a:rPr lang="en-GB" sz="2400" dirty="0">
                <a:hlinkClick r:id="rId2"/>
              </a:rPr>
              <a:t>(NRPS)</a:t>
            </a: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Twice yearly, Spring/Autumn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60,000 respondents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Most recent - Autumn 2018, published January</a:t>
            </a:r>
          </a:p>
          <a:p>
            <a:endParaRPr lang="en-GB" sz="2400" b="1" dirty="0"/>
          </a:p>
          <a:p>
            <a:r>
              <a:rPr lang="en-GB" sz="2400" b="1" dirty="0"/>
              <a:t>Headlines: Overall Satisfaction- a ten year 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Nationally – 79% (9% dissatisfied)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London and the South East – 78% (9% dissatisfied)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Commuters – 71%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Business – 80%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Leisure – 88%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3045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9E04DF-FF3E-4892-9284-0FDE0E12183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B4854C2A-836C-E64F-92D6-FE116ABC3A70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66AE6-F1E7-465B-BF9B-F023C9CB2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" y="242887"/>
            <a:ext cx="8391525" cy="63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35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655758-D226-44B0-8F07-3AF0732C4C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B4854C2A-836C-E64F-92D6-FE116ABC3A70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90EDC-42E0-41DF-9E72-7CF191F44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304800"/>
            <a:ext cx="84677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57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3E3E8AC-2F91-4372-B71A-8A8455AFF2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B4854C2A-836C-E64F-92D6-FE116ABC3A70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9CC82-8E5C-4CFB-AC5F-EF19F50EF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328612"/>
            <a:ext cx="851535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79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DF7A8C-5D8D-4C11-A1A8-4A58A8D677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B4854C2A-836C-E64F-92D6-FE116ABC3A70}" type="slidenum">
              <a:rPr lang="en-US" smtClean="0"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5218B-42CE-47C3-9948-74497A10C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314325"/>
            <a:ext cx="8448675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68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6F375A-7019-4D77-A49D-87BAF768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Rail Passengers’ Priorities for Improvement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0F878-BBAB-4DAF-BF7D-7A23C924EF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DB062D-AEAE-43BE-A17B-16382A6107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66" t="33348" r="22401" b="16874"/>
          <a:stretch/>
        </p:blipFill>
        <p:spPr>
          <a:xfrm>
            <a:off x="854964" y="1429947"/>
            <a:ext cx="7434072" cy="479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80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6F375A-7019-4D77-A49D-87BAF768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Rail Passengers’ Priorities for Improvement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0F878-BBAB-4DAF-BF7D-7A23C924EF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27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E250F-9821-4C56-8F75-9F8F5045B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0" t="14859" r="25600" b="24778"/>
          <a:stretch/>
        </p:blipFill>
        <p:spPr>
          <a:xfrm>
            <a:off x="577596" y="936434"/>
            <a:ext cx="8109204" cy="555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02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6F375A-7019-4D77-A49D-87BAF768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Rail Passengers’ Priorities for Improvement at Stations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0F878-BBAB-4DAF-BF7D-7A23C924EF1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59B17-F109-4A63-9EDD-E96461EAB7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66" t="20548" r="23467" b="23986"/>
          <a:stretch/>
        </p:blipFill>
        <p:spPr>
          <a:xfrm>
            <a:off x="859316" y="1159514"/>
            <a:ext cx="7216048" cy="509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07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73598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GB" sz="2800" b="1" dirty="0"/>
              <a:t>Franchising – the issues and the opportunity</a:t>
            </a:r>
            <a:endParaRPr lang="en-US" sz="28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459563"/>
            <a:ext cx="8424936" cy="4919203"/>
          </a:xfrm>
        </p:spPr>
        <p:txBody>
          <a:bodyPr/>
          <a:lstStyle/>
          <a:p>
            <a:r>
              <a:rPr lang="en-GB" sz="2000" dirty="0"/>
              <a:t>Rail franchise competitions provide a major opportunity to seek improvements that benefit passengers </a:t>
            </a:r>
          </a:p>
          <a:p>
            <a:r>
              <a:rPr lang="en-GB" sz="2000" dirty="0"/>
              <a:t>Contracts for periods of up to 15 years drive investment and set requirements for service provision</a:t>
            </a:r>
          </a:p>
          <a:p>
            <a:r>
              <a:rPr lang="en-GB" sz="2000" dirty="0"/>
              <a:t>Historically, largely focussed on discussions between DfT and the industry</a:t>
            </a:r>
          </a:p>
          <a:p>
            <a:r>
              <a:rPr lang="en-GB" sz="2000" dirty="0"/>
              <a:t>Competition between bidders previously came down to price</a:t>
            </a:r>
          </a:p>
          <a:p>
            <a:r>
              <a:rPr lang="en-GB" sz="2000" dirty="0"/>
              <a:t>Consultations involved only ‘recognised’ stakeholders</a:t>
            </a:r>
          </a:p>
          <a:p>
            <a:r>
              <a:rPr lang="en-GB" sz="2000" dirty="0"/>
              <a:t>In 2012 West Coast franchise award led to public outcry</a:t>
            </a:r>
          </a:p>
          <a:p>
            <a:r>
              <a:rPr lang="en-GB" sz="2000" dirty="0"/>
              <a:t>Subsequent review of franchising created chance to press for new approach</a:t>
            </a:r>
          </a:p>
          <a:p>
            <a:r>
              <a:rPr lang="en-GB" sz="2000" dirty="0"/>
              <a:t>Passenger interests and quality now embedded</a:t>
            </a:r>
          </a:p>
          <a:p>
            <a:r>
              <a:rPr lang="en-GB" sz="2000" dirty="0"/>
              <a:t>Transport Focus has diverse role across many elements of process</a:t>
            </a:r>
          </a:p>
          <a:p>
            <a:r>
              <a:rPr lang="en-GB" sz="2000" dirty="0"/>
              <a:t>Future of franchising now up for debate?</a:t>
            </a:r>
          </a:p>
          <a:p>
            <a:pPr>
              <a:buNone/>
            </a:pPr>
            <a:endParaRPr lang="en-GB" sz="2000" dirty="0">
              <a:solidFill>
                <a:srgbClr val="D61C2E"/>
              </a:solidFill>
            </a:endParaRPr>
          </a:p>
          <a:p>
            <a:pPr>
              <a:buFontTx/>
              <a:buNone/>
            </a:pPr>
            <a:endParaRPr lang="en-GB" sz="2000" dirty="0">
              <a:solidFill>
                <a:srgbClr val="D61C2E"/>
              </a:solidFill>
            </a:endParaRPr>
          </a:p>
          <a:p>
            <a:pPr lvl="1">
              <a:buNone/>
            </a:pPr>
            <a:endParaRPr lang="en-GB" sz="1400" dirty="0"/>
          </a:p>
          <a:p>
            <a:pPr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57869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1" name="Title 1" hidden="1">
            <a:extLst>
              <a:ext uri="{FF2B5EF4-FFF2-40B4-BE49-F238E27FC236}">
                <a16:creationId xmlns:a16="http://schemas.microsoft.com/office/drawing/2014/main" id="{C7331DE6-5EF7-4577-A28C-814FBABED2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5763"/>
            <a:ext cx="8229600" cy="815975"/>
          </a:xfrm>
          <a:ln/>
        </p:spPr>
        <p:txBody>
          <a:bodyPr/>
          <a:lstStyle/>
          <a:p>
            <a:r>
              <a:rPr lang="sv-SE" altLang="en-US">
                <a:solidFill>
                  <a:srgbClr val="DA0011"/>
                </a:solidFill>
                <a:latin typeface="Calibri" panose="020F0502020204030204" pitchFamily="34" charset="0"/>
              </a:rPr>
              <a:t>[Headline]</a:t>
            </a:r>
          </a:p>
        </p:txBody>
      </p:sp>
      <p:pic>
        <p:nvPicPr>
          <p:cNvPr id="18502" name="New picture">
            <a:extLst>
              <a:ext uri="{FF2B5EF4-FFF2-40B4-BE49-F238E27FC236}">
                <a16:creationId xmlns:a16="http://schemas.microsoft.com/office/drawing/2014/main" id="{2F3889EB-CA13-42F6-906F-80D0E59DAAC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19100"/>
            <a:ext cx="8763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03" name="New picture">
            <a:extLst>
              <a:ext uri="{FF2B5EF4-FFF2-40B4-BE49-F238E27FC236}">
                <a16:creationId xmlns:a16="http://schemas.microsoft.com/office/drawing/2014/main" id="{9FA205A7-FE9F-47A2-BB59-4606EAF713B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62100"/>
            <a:ext cx="5664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04" name="New shape">
            <a:extLst>
              <a:ext uri="{FF2B5EF4-FFF2-40B4-BE49-F238E27FC236}">
                <a16:creationId xmlns:a16="http://schemas.microsoft.com/office/drawing/2014/main" id="{CFD083AA-D52F-4C8C-8BFF-04147A26F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427057"/>
            <a:ext cx="713740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2800" b="1" dirty="0">
                <a:solidFill>
                  <a:srgbClr val="E30613"/>
                </a:solidFill>
              </a:rPr>
              <a:t>Bus</a:t>
            </a:r>
            <a:r>
              <a:rPr lang="en-US" altLang="en-US" sz="2000" b="1" dirty="0">
                <a:solidFill>
                  <a:srgbClr val="E30613"/>
                </a:solidFill>
              </a:rPr>
              <a:t> </a:t>
            </a:r>
            <a:r>
              <a:rPr lang="en-US" altLang="en-US" sz="2800" b="1" dirty="0">
                <a:solidFill>
                  <a:srgbClr val="E30613"/>
                </a:solidFill>
              </a:rPr>
              <a:t>Passenger Survey </a:t>
            </a:r>
          </a:p>
          <a:p>
            <a:r>
              <a:rPr lang="en-US" altLang="en-US" sz="2800" b="1" dirty="0">
                <a:solidFill>
                  <a:srgbClr val="E30613"/>
                </a:solidFill>
              </a:rPr>
              <a:t>Headline results for Metrobus in 2018</a:t>
            </a:r>
          </a:p>
        </p:txBody>
      </p:sp>
      <p:sp>
        <p:nvSpPr>
          <p:cNvPr id="18505" name="New shape">
            <a:extLst>
              <a:ext uri="{FF2B5EF4-FFF2-40B4-BE49-F238E27FC236}">
                <a16:creationId xmlns:a16="http://schemas.microsoft.com/office/drawing/2014/main" id="{7CFEE17C-517B-4634-AEA8-D08D2CC2C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900" y="1600200"/>
            <a:ext cx="1295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/>
            <a:r>
              <a:rPr lang="en-US" altLang="en-US" sz="1200" b="1">
                <a:solidFill>
                  <a:srgbClr val="000000"/>
                </a:solidFill>
              </a:rPr>
              <a:t>Overall</a:t>
            </a:r>
          </a:p>
          <a:p>
            <a:pPr algn="r"/>
            <a:r>
              <a:rPr lang="en-US" altLang="en-US" sz="1200" b="1">
                <a:solidFill>
                  <a:srgbClr val="000000"/>
                </a:solidFill>
              </a:rPr>
              <a:t>journey</a:t>
            </a:r>
          </a:p>
        </p:txBody>
      </p:sp>
      <p:sp>
        <p:nvSpPr>
          <p:cNvPr id="18506" name="New shape">
            <a:extLst>
              <a:ext uri="{FF2B5EF4-FFF2-40B4-BE49-F238E27FC236}">
                <a16:creationId xmlns:a16="http://schemas.microsoft.com/office/drawing/2014/main" id="{8C38D6B7-6685-4915-A749-B19275AD3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2705100"/>
            <a:ext cx="1587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/>
            <a:r>
              <a:rPr lang="en-US" altLang="en-US" sz="1200" b="1">
                <a:solidFill>
                  <a:srgbClr val="000000"/>
                </a:solidFill>
              </a:rPr>
              <a:t>Journey time</a:t>
            </a:r>
          </a:p>
        </p:txBody>
      </p:sp>
      <p:sp>
        <p:nvSpPr>
          <p:cNvPr id="18507" name="New shape">
            <a:extLst>
              <a:ext uri="{FF2B5EF4-FFF2-40B4-BE49-F238E27FC236}">
                <a16:creationId xmlns:a16="http://schemas.microsoft.com/office/drawing/2014/main" id="{8CB8441C-F658-4324-83F7-47985F943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3276600"/>
            <a:ext cx="1587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/>
            <a:r>
              <a:rPr lang="en-US" altLang="en-US" sz="1200" b="1">
                <a:solidFill>
                  <a:srgbClr val="000000"/>
                </a:solidFill>
              </a:rPr>
              <a:t>Punctuality</a:t>
            </a:r>
          </a:p>
        </p:txBody>
      </p:sp>
      <p:sp>
        <p:nvSpPr>
          <p:cNvPr id="18508" name="New shape">
            <a:extLst>
              <a:ext uri="{FF2B5EF4-FFF2-40B4-BE49-F238E27FC236}">
                <a16:creationId xmlns:a16="http://schemas.microsoft.com/office/drawing/2014/main" id="{944C8658-F53B-47F2-9F34-067159039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3860800"/>
            <a:ext cx="1587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/>
            <a:r>
              <a:rPr lang="en-US" altLang="en-US" sz="1200" b="1">
                <a:solidFill>
                  <a:srgbClr val="000000"/>
                </a:solidFill>
              </a:rPr>
              <a:t>Value for money</a:t>
            </a:r>
          </a:p>
          <a:p>
            <a:pPr algn="r"/>
            <a:r>
              <a:rPr lang="en-US" altLang="en-US" sz="1000" i="1">
                <a:solidFill>
                  <a:srgbClr val="878787"/>
                </a:solidFill>
              </a:rPr>
              <a:t>fare-payers only</a:t>
            </a:r>
          </a:p>
        </p:txBody>
      </p:sp>
      <p:sp>
        <p:nvSpPr>
          <p:cNvPr id="18509" name="New shape">
            <a:extLst>
              <a:ext uri="{FF2B5EF4-FFF2-40B4-BE49-F238E27FC236}">
                <a16:creationId xmlns:a16="http://schemas.microsoft.com/office/drawing/2014/main" id="{771471F3-C4B5-4126-BBEA-2154DA359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4432300"/>
            <a:ext cx="1587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/>
            <a:r>
              <a:rPr lang="en-US" altLang="en-US" sz="1200" b="1">
                <a:solidFill>
                  <a:srgbClr val="000000"/>
                </a:solidFill>
              </a:rPr>
              <a:t>Bus driver</a:t>
            </a:r>
          </a:p>
          <a:p>
            <a:pPr algn="r"/>
            <a:r>
              <a:rPr lang="en-US" altLang="en-US" sz="1200" b="1">
                <a:solidFill>
                  <a:srgbClr val="000000"/>
                </a:solidFill>
              </a:rPr>
              <a:t>greeting/welcome</a:t>
            </a:r>
          </a:p>
        </p:txBody>
      </p:sp>
      <p:sp>
        <p:nvSpPr>
          <p:cNvPr id="18510" name="New shape">
            <a:extLst>
              <a:ext uri="{FF2B5EF4-FFF2-40B4-BE49-F238E27FC236}">
                <a16:creationId xmlns:a16="http://schemas.microsoft.com/office/drawing/2014/main" id="{5447B602-6049-4BFA-BD5D-8D1D3D81D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5003800"/>
            <a:ext cx="15875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/>
            <a:r>
              <a:rPr lang="en-US" altLang="en-US" sz="1200" b="1">
                <a:solidFill>
                  <a:srgbClr val="000000"/>
                </a:solidFill>
              </a:rPr>
              <a:t>Interior cleanliness </a:t>
            </a:r>
          </a:p>
          <a:p>
            <a:pPr algn="r"/>
            <a:r>
              <a:rPr lang="en-US" altLang="en-US" sz="1200" b="1">
                <a:solidFill>
                  <a:srgbClr val="000000"/>
                </a:solidFill>
              </a:rPr>
              <a:t>and condition</a:t>
            </a:r>
          </a:p>
        </p:txBody>
      </p:sp>
      <p:sp>
        <p:nvSpPr>
          <p:cNvPr id="18511" name="New shape">
            <a:extLst>
              <a:ext uri="{FF2B5EF4-FFF2-40B4-BE49-F238E27FC236}">
                <a16:creationId xmlns:a16="http://schemas.microsoft.com/office/drawing/2014/main" id="{75B4739C-20C6-48FB-8583-2B81AFAB4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5588000"/>
            <a:ext cx="16002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/>
            <a:r>
              <a:rPr lang="en-US" altLang="en-US" sz="1200" b="1">
                <a:solidFill>
                  <a:srgbClr val="000000"/>
                </a:solidFill>
              </a:rPr>
              <a:t>Availability of seating</a:t>
            </a:r>
          </a:p>
          <a:p>
            <a:pPr algn="r"/>
            <a:r>
              <a:rPr lang="en-US" altLang="en-US" sz="1200" b="1">
                <a:solidFill>
                  <a:srgbClr val="000000"/>
                </a:solidFill>
              </a:rPr>
              <a:t>or space to stand</a:t>
            </a:r>
          </a:p>
        </p:txBody>
      </p:sp>
      <p:pic>
        <p:nvPicPr>
          <p:cNvPr id="18512" name="New picture">
            <a:extLst>
              <a:ext uri="{FF2B5EF4-FFF2-40B4-BE49-F238E27FC236}">
                <a16:creationId xmlns:a16="http://schemas.microsoft.com/office/drawing/2014/main" id="{52BFF630-C227-491F-ACC6-44EC760D38E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12900"/>
            <a:ext cx="4076700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13" name="New picture">
            <a:extLst>
              <a:ext uri="{FF2B5EF4-FFF2-40B4-BE49-F238E27FC236}">
                <a16:creationId xmlns:a16="http://schemas.microsoft.com/office/drawing/2014/main" id="{D54C3DE3-AA89-4DFF-8B54-FB94CC49ABD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549400"/>
            <a:ext cx="17526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14" name="New picture">
            <a:extLst>
              <a:ext uri="{FF2B5EF4-FFF2-40B4-BE49-F238E27FC236}">
                <a16:creationId xmlns:a16="http://schemas.microsoft.com/office/drawing/2014/main" id="{7F6E319D-380A-4039-9E6B-C55ABAA86CF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17800"/>
            <a:ext cx="407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15" name="New picture">
            <a:extLst>
              <a:ext uri="{FF2B5EF4-FFF2-40B4-BE49-F238E27FC236}">
                <a16:creationId xmlns:a16="http://schemas.microsoft.com/office/drawing/2014/main" id="{A65135FE-D284-49B9-AA72-1886EFF4C56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2692400"/>
            <a:ext cx="17526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16" name="New picture">
            <a:extLst>
              <a:ext uri="{FF2B5EF4-FFF2-40B4-BE49-F238E27FC236}">
                <a16:creationId xmlns:a16="http://schemas.microsoft.com/office/drawing/2014/main" id="{51E9B3CC-7B78-4007-82C0-62AA963A774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02000"/>
            <a:ext cx="407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17" name="New picture">
            <a:extLst>
              <a:ext uri="{FF2B5EF4-FFF2-40B4-BE49-F238E27FC236}">
                <a16:creationId xmlns:a16="http://schemas.microsoft.com/office/drawing/2014/main" id="{F078B30D-11AF-4D00-8C78-8ED2A464A2F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86200"/>
            <a:ext cx="407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18" name="New picture">
            <a:extLst>
              <a:ext uri="{FF2B5EF4-FFF2-40B4-BE49-F238E27FC236}">
                <a16:creationId xmlns:a16="http://schemas.microsoft.com/office/drawing/2014/main" id="{216CD9D0-6BB5-4F65-BBDC-7AE7F9B82F2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3263900"/>
            <a:ext cx="17526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19" name="New picture">
            <a:extLst>
              <a:ext uri="{FF2B5EF4-FFF2-40B4-BE49-F238E27FC236}">
                <a16:creationId xmlns:a16="http://schemas.microsoft.com/office/drawing/2014/main" id="{45E44905-EF34-4846-8B31-FDB61EFC28B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3848100"/>
            <a:ext cx="17526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20" name="New picture">
            <a:extLst>
              <a:ext uri="{FF2B5EF4-FFF2-40B4-BE49-F238E27FC236}">
                <a16:creationId xmlns:a16="http://schemas.microsoft.com/office/drawing/2014/main" id="{1864E340-E9D1-4614-A305-716211FCF5B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457700"/>
            <a:ext cx="407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21" name="New picture">
            <a:extLst>
              <a:ext uri="{FF2B5EF4-FFF2-40B4-BE49-F238E27FC236}">
                <a16:creationId xmlns:a16="http://schemas.microsoft.com/office/drawing/2014/main" id="{59AD4E9C-7BC7-4F42-947F-7FC4EC3F30F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4419600"/>
            <a:ext cx="17526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22" name="New picture">
            <a:extLst>
              <a:ext uri="{FF2B5EF4-FFF2-40B4-BE49-F238E27FC236}">
                <a16:creationId xmlns:a16="http://schemas.microsoft.com/office/drawing/2014/main" id="{92257F04-0A53-4426-BB78-5EE1632D276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029200"/>
            <a:ext cx="407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23" name="New picture">
            <a:extLst>
              <a:ext uri="{FF2B5EF4-FFF2-40B4-BE49-F238E27FC236}">
                <a16:creationId xmlns:a16="http://schemas.microsoft.com/office/drawing/2014/main" id="{E22BB09A-DB8E-410D-BC8F-C8A5A65E749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5003800"/>
            <a:ext cx="17526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24" name="New picture">
            <a:extLst>
              <a:ext uri="{FF2B5EF4-FFF2-40B4-BE49-F238E27FC236}">
                <a16:creationId xmlns:a16="http://schemas.microsoft.com/office/drawing/2014/main" id="{036878D3-9448-4EF5-B08C-79F1BA1C1CC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600700"/>
            <a:ext cx="407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25" name="New picture">
            <a:extLst>
              <a:ext uri="{FF2B5EF4-FFF2-40B4-BE49-F238E27FC236}">
                <a16:creationId xmlns:a16="http://schemas.microsoft.com/office/drawing/2014/main" id="{8A4359A1-4EF0-4D8D-AFAC-3B491A431A4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5575300"/>
            <a:ext cx="17526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27" name="New picture">
            <a:extLst>
              <a:ext uri="{FF2B5EF4-FFF2-40B4-BE49-F238E27FC236}">
                <a16:creationId xmlns:a16="http://schemas.microsoft.com/office/drawing/2014/main" id="{03105E12-80C2-4F04-AB42-91A16192E79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19100"/>
            <a:ext cx="8763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28" name="New picture">
            <a:extLst>
              <a:ext uri="{FF2B5EF4-FFF2-40B4-BE49-F238E27FC236}">
                <a16:creationId xmlns:a16="http://schemas.microsoft.com/office/drawing/2014/main" id="{D3049D79-171A-4A32-9A8A-B0BE6ECD94D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612900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29" name="New picture">
            <a:extLst>
              <a:ext uri="{FF2B5EF4-FFF2-40B4-BE49-F238E27FC236}">
                <a16:creationId xmlns:a16="http://schemas.microsoft.com/office/drawing/2014/main" id="{3C3700B3-8365-4A3C-9ADB-D7B9BC7C37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705100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0" name="New picture">
            <a:extLst>
              <a:ext uri="{FF2B5EF4-FFF2-40B4-BE49-F238E27FC236}">
                <a16:creationId xmlns:a16="http://schemas.microsoft.com/office/drawing/2014/main" id="{AD766EFE-A138-4A08-BB3E-74113B9EC6A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2717800"/>
            <a:ext cx="355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1" name="New picture">
            <a:extLst>
              <a:ext uri="{FF2B5EF4-FFF2-40B4-BE49-F238E27FC236}">
                <a16:creationId xmlns:a16="http://schemas.microsoft.com/office/drawing/2014/main" id="{76C7C2CD-319C-4C63-A00A-E1EC3D3B1AF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289300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2" name="New picture">
            <a:extLst>
              <a:ext uri="{FF2B5EF4-FFF2-40B4-BE49-F238E27FC236}">
                <a16:creationId xmlns:a16="http://schemas.microsoft.com/office/drawing/2014/main" id="{A5F9CAE9-6BDA-4261-BC83-49F0C5EC1F1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302000"/>
            <a:ext cx="355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3" name="New picture">
            <a:extLst>
              <a:ext uri="{FF2B5EF4-FFF2-40B4-BE49-F238E27FC236}">
                <a16:creationId xmlns:a16="http://schemas.microsoft.com/office/drawing/2014/main" id="{0D15BACD-94D1-450F-BA69-B03D4F9978F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873500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" name="New picture">
            <a:extLst>
              <a:ext uri="{FF2B5EF4-FFF2-40B4-BE49-F238E27FC236}">
                <a16:creationId xmlns:a16="http://schemas.microsoft.com/office/drawing/2014/main" id="{EC391CBA-3983-4D81-AFF6-306F7AC60B4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886200"/>
            <a:ext cx="355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5" name="New picture">
            <a:extLst>
              <a:ext uri="{FF2B5EF4-FFF2-40B4-BE49-F238E27FC236}">
                <a16:creationId xmlns:a16="http://schemas.microsoft.com/office/drawing/2014/main" id="{C4853D2F-06FF-4CAD-963F-96D192C6BD4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432300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6" name="New picture">
            <a:extLst>
              <a:ext uri="{FF2B5EF4-FFF2-40B4-BE49-F238E27FC236}">
                <a16:creationId xmlns:a16="http://schemas.microsoft.com/office/drawing/2014/main" id="{17093A62-F33C-43F3-8347-7F96D4F764E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432300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7" name="New picture">
            <a:extLst>
              <a:ext uri="{FF2B5EF4-FFF2-40B4-BE49-F238E27FC236}">
                <a16:creationId xmlns:a16="http://schemas.microsoft.com/office/drawing/2014/main" id="{B0EBFD52-08F0-430A-A91B-C7537F7BA01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003800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8" name="New picture">
            <a:extLst>
              <a:ext uri="{FF2B5EF4-FFF2-40B4-BE49-F238E27FC236}">
                <a16:creationId xmlns:a16="http://schemas.microsoft.com/office/drawing/2014/main" id="{75BBDBE2-477E-4916-94BD-92821808AAE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016500"/>
            <a:ext cx="355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9" name="New picture">
            <a:extLst>
              <a:ext uri="{FF2B5EF4-FFF2-40B4-BE49-F238E27FC236}">
                <a16:creationId xmlns:a16="http://schemas.microsoft.com/office/drawing/2014/main" id="{E1A6D2AD-D253-4939-9F68-CFC9C346586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575300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40" name="New picture">
            <a:extLst>
              <a:ext uri="{FF2B5EF4-FFF2-40B4-BE49-F238E27FC236}">
                <a16:creationId xmlns:a16="http://schemas.microsoft.com/office/drawing/2014/main" id="{9CE61D16-FEB9-4A02-9571-5F611CCB645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5588000"/>
            <a:ext cx="3556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41" name="New picture">
            <a:extLst>
              <a:ext uri="{FF2B5EF4-FFF2-40B4-BE49-F238E27FC236}">
                <a16:creationId xmlns:a16="http://schemas.microsoft.com/office/drawing/2014/main" id="{38A7A217-557D-4516-B51F-E12884909CA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651000"/>
            <a:ext cx="5715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542" name="New shape">
            <a:extLst>
              <a:ext uri="{FF2B5EF4-FFF2-40B4-BE49-F238E27FC236}">
                <a16:creationId xmlns:a16="http://schemas.microsoft.com/office/drawing/2014/main" id="{06142F2F-173E-4664-BEBC-6DEAB3EC5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6121400"/>
            <a:ext cx="38989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1000">
                <a:solidFill>
                  <a:srgbClr val="B9B8B8"/>
                </a:solidFill>
              </a:rPr>
              <a:t>Figures shown are total very or fairly satisfied.</a:t>
            </a:r>
          </a:p>
          <a:p>
            <a:r>
              <a:rPr lang="en-US" altLang="en-US" sz="1000">
                <a:solidFill>
                  <a:srgbClr val="B9B8B8"/>
                </a:solidFill>
              </a:rPr>
              <a:t>Last year's figure shown in grey, where available.</a:t>
            </a:r>
          </a:p>
        </p:txBody>
      </p:sp>
      <p:pic>
        <p:nvPicPr>
          <p:cNvPr id="18543" name="New picture">
            <a:extLst>
              <a:ext uri="{FF2B5EF4-FFF2-40B4-BE49-F238E27FC236}">
                <a16:creationId xmlns:a16="http://schemas.microsoft.com/office/drawing/2014/main" id="{5C68C9E2-6BB2-4668-988C-3C51C730B20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1993900"/>
            <a:ext cx="381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44" name="New picture">
            <a:extLst>
              <a:ext uri="{FF2B5EF4-FFF2-40B4-BE49-F238E27FC236}">
                <a16:creationId xmlns:a16="http://schemas.microsoft.com/office/drawing/2014/main" id="{C50E6A62-FBCF-4619-8663-0ECD5768F1D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2819400"/>
            <a:ext cx="381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45" name="New picture">
            <a:extLst>
              <a:ext uri="{FF2B5EF4-FFF2-40B4-BE49-F238E27FC236}">
                <a16:creationId xmlns:a16="http://schemas.microsoft.com/office/drawing/2014/main" id="{F47FF556-2B78-49C4-85FC-23CCDB569CC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3390900"/>
            <a:ext cx="381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46" name="New picture">
            <a:extLst>
              <a:ext uri="{FF2B5EF4-FFF2-40B4-BE49-F238E27FC236}">
                <a16:creationId xmlns:a16="http://schemas.microsoft.com/office/drawing/2014/main" id="{E4EECA5E-95D9-478E-BDA4-520FC4CA773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3962400"/>
            <a:ext cx="381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47" name="New picture">
            <a:extLst>
              <a:ext uri="{FF2B5EF4-FFF2-40B4-BE49-F238E27FC236}">
                <a16:creationId xmlns:a16="http://schemas.microsoft.com/office/drawing/2014/main" id="{7A8C7CE7-602F-48B6-86B5-58F3AC90523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4533900"/>
            <a:ext cx="381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48" name="New picture">
            <a:extLst>
              <a:ext uri="{FF2B5EF4-FFF2-40B4-BE49-F238E27FC236}">
                <a16:creationId xmlns:a16="http://schemas.microsoft.com/office/drawing/2014/main" id="{68B4AC07-AB34-499E-BFF6-E27728868A1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5118100"/>
            <a:ext cx="381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49" name="New picture">
            <a:extLst>
              <a:ext uri="{FF2B5EF4-FFF2-40B4-BE49-F238E27FC236}">
                <a16:creationId xmlns:a16="http://schemas.microsoft.com/office/drawing/2014/main" id="{C53824C5-F9AD-4326-8709-BF9188C97C0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5689600"/>
            <a:ext cx="381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7177CC-02AF-4BF4-8BD5-4D1A16B7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Williams Review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E3996-0B4A-4D54-B874-3758B78070B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30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EC58E-1A0F-4B0A-81D6-6B23D52F3BFB}"/>
              </a:ext>
            </a:extLst>
          </p:cNvPr>
          <p:cNvSpPr txBox="1"/>
          <p:nvPr/>
        </p:nvSpPr>
        <p:spPr>
          <a:xfrm>
            <a:off x="457200" y="1572768"/>
            <a:ext cx="811377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Review announced in September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Led by Keith Williams, an independent chair, with an expert challenge panel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Looking at the commercial and organisational structure of the rail 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Towards a White paper in Autumn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Transport Focus input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Focus group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Board Meeting in public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Evidence papers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5448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D85E5-777E-43B9-A27E-268D914662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31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EEC1A7-FD2D-43D2-B710-AE02CB491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32" t="17704" r="1334" b="19008"/>
          <a:stretch/>
        </p:blipFill>
        <p:spPr>
          <a:xfrm>
            <a:off x="152400" y="152776"/>
            <a:ext cx="8839200" cy="664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6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D85E5-777E-43B9-A27E-268D914662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32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70600B-C672-4A0F-9ECE-6111A4E90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67" t="23393" r="1201" b="12844"/>
          <a:stretch/>
        </p:blipFill>
        <p:spPr>
          <a:xfrm>
            <a:off x="140208" y="57150"/>
            <a:ext cx="8863584" cy="683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35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D85E5-777E-43B9-A27E-268D914662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33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47A729-DDB9-40EA-96FE-51B14ED0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05" y="366381"/>
            <a:ext cx="8651589" cy="643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6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D85E5-777E-43B9-A27E-268D914662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34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865853-9350-4F2A-8FCF-A91A16DC5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67" t="22918" r="933" b="13319"/>
          <a:stretch/>
        </p:blipFill>
        <p:spPr>
          <a:xfrm>
            <a:off x="402336" y="271144"/>
            <a:ext cx="8741664" cy="65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43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D85E5-777E-43B9-A27E-268D914662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35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78FEF6-F1BD-40CB-AD92-F906AA3B60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32" t="21022" r="1068" b="16163"/>
          <a:stretch/>
        </p:blipFill>
        <p:spPr>
          <a:xfrm>
            <a:off x="87127" y="198120"/>
            <a:ext cx="8969746" cy="660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1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D85E5-777E-43B9-A27E-268D914662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36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2781E-3D03-45F3-8E38-35472EE1E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32" t="20548" r="1201" b="15215"/>
          <a:stretch/>
        </p:blipFill>
        <p:spPr>
          <a:xfrm>
            <a:off x="0" y="57150"/>
            <a:ext cx="8933536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29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D85E5-777E-43B9-A27E-268D914662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37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5185C-0CC3-4104-B618-A7CFA7F70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99" t="21260" r="1468" b="14741"/>
          <a:stretch/>
        </p:blipFill>
        <p:spPr>
          <a:xfrm>
            <a:off x="109728" y="0"/>
            <a:ext cx="8827008" cy="671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5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D85E5-777E-43B9-A27E-268D914662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38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5B5BB6-5B45-4610-88C7-DB766E7CB5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99" t="17941" r="869" b="17111"/>
          <a:stretch/>
        </p:blipFill>
        <p:spPr>
          <a:xfrm>
            <a:off x="163959" y="57150"/>
            <a:ext cx="8847652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92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D85E5-777E-43B9-A27E-268D9146625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39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E7A490-080F-48F1-8AD3-E83399516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67" t="28607" r="1066" b="7867"/>
          <a:stretch/>
        </p:blipFill>
        <p:spPr>
          <a:xfrm>
            <a:off x="217932" y="151218"/>
            <a:ext cx="8708136" cy="655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5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6" name="Title 1" hidden="1">
            <a:extLst>
              <a:ext uri="{FF2B5EF4-FFF2-40B4-BE49-F238E27FC236}">
                <a16:creationId xmlns:a16="http://schemas.microsoft.com/office/drawing/2014/main" id="{05617BF4-5835-4373-A6AE-FD66FD536F7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5763"/>
            <a:ext cx="8229600" cy="815975"/>
          </a:xfrm>
          <a:ln/>
        </p:spPr>
        <p:txBody>
          <a:bodyPr/>
          <a:lstStyle/>
          <a:p>
            <a:r>
              <a:rPr lang="sv-SE" altLang="en-US">
                <a:solidFill>
                  <a:srgbClr val="DA0011"/>
                </a:solidFill>
                <a:latin typeface="Calibri" panose="020F0502020204030204" pitchFamily="34" charset="0"/>
              </a:rPr>
              <a:t>[Headline]</a:t>
            </a:r>
          </a:p>
        </p:txBody>
      </p:sp>
      <p:pic>
        <p:nvPicPr>
          <p:cNvPr id="19577" name="New picture">
            <a:extLst>
              <a:ext uri="{FF2B5EF4-FFF2-40B4-BE49-F238E27FC236}">
                <a16:creationId xmlns:a16="http://schemas.microsoft.com/office/drawing/2014/main" id="{EEF3EA3E-9C8B-4347-AB93-EFEC561554A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19100"/>
            <a:ext cx="8763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78" name="New picture">
            <a:extLst>
              <a:ext uri="{FF2B5EF4-FFF2-40B4-BE49-F238E27FC236}">
                <a16:creationId xmlns:a16="http://schemas.microsoft.com/office/drawing/2014/main" id="{A7F74DD5-7470-4B22-8819-77C2C538C0A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1854200"/>
            <a:ext cx="20955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79" name="New picture">
            <a:extLst>
              <a:ext uri="{FF2B5EF4-FFF2-40B4-BE49-F238E27FC236}">
                <a16:creationId xmlns:a16="http://schemas.microsoft.com/office/drawing/2014/main" id="{75640DFC-3ABE-495C-86A2-6C3D75BE24E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612900"/>
            <a:ext cx="57150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80" name="New picture">
            <a:extLst>
              <a:ext uri="{FF2B5EF4-FFF2-40B4-BE49-F238E27FC236}">
                <a16:creationId xmlns:a16="http://schemas.microsoft.com/office/drawing/2014/main" id="{68A68DEF-F649-4D66-9502-1AC4DBBD11B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191000"/>
            <a:ext cx="2095500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81" name="New shape">
            <a:extLst>
              <a:ext uri="{FF2B5EF4-FFF2-40B4-BE49-F238E27FC236}">
                <a16:creationId xmlns:a16="http://schemas.microsoft.com/office/drawing/2014/main" id="{81C976FA-5DA3-433A-8F0A-A92538D19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422400"/>
            <a:ext cx="59055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1000" b="1">
                <a:solidFill>
                  <a:srgbClr val="000000"/>
                </a:solidFill>
              </a:rPr>
              <a:t>Journey purpose</a:t>
            </a:r>
          </a:p>
        </p:txBody>
      </p:sp>
      <p:sp>
        <p:nvSpPr>
          <p:cNvPr id="19582" name="New shape">
            <a:extLst>
              <a:ext uri="{FF2B5EF4-FFF2-40B4-BE49-F238E27FC236}">
                <a16:creationId xmlns:a16="http://schemas.microsoft.com/office/drawing/2014/main" id="{1749DBF4-05C9-40C4-BD1C-72BC134B9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898900"/>
            <a:ext cx="59055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1000" b="1">
                <a:solidFill>
                  <a:srgbClr val="000000"/>
                </a:solidFill>
              </a:rPr>
              <a:t>Reason for choosing to take the bus</a:t>
            </a:r>
          </a:p>
        </p:txBody>
      </p:sp>
      <p:sp>
        <p:nvSpPr>
          <p:cNvPr id="19583" name="New shape">
            <a:extLst>
              <a:ext uri="{FF2B5EF4-FFF2-40B4-BE49-F238E27FC236}">
                <a16:creationId xmlns:a16="http://schemas.microsoft.com/office/drawing/2014/main" id="{E064ADC3-6A38-4340-9C37-A187B3DAA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1333500"/>
            <a:ext cx="25654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1000" b="1" dirty="0">
                <a:solidFill>
                  <a:srgbClr val="000000"/>
                </a:solidFill>
              </a:rPr>
              <a:t>Metrobus</a:t>
            </a:r>
          </a:p>
          <a:p>
            <a:r>
              <a:rPr lang="en-US" altLang="en-US" sz="1000" b="1" dirty="0">
                <a:solidFill>
                  <a:srgbClr val="000000"/>
                </a:solidFill>
              </a:rPr>
              <a:t>Trend figures and Go-Ahead overall figs</a:t>
            </a:r>
          </a:p>
        </p:txBody>
      </p:sp>
      <p:pic>
        <p:nvPicPr>
          <p:cNvPr id="19584" name="New picture">
            <a:extLst>
              <a:ext uri="{FF2B5EF4-FFF2-40B4-BE49-F238E27FC236}">
                <a16:creationId xmlns:a16="http://schemas.microsoft.com/office/drawing/2014/main" id="{B0A16951-90C1-412E-A64B-A9C2F29676F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4000500"/>
            <a:ext cx="57150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85" name="New picture">
            <a:extLst>
              <a:ext uri="{FF2B5EF4-FFF2-40B4-BE49-F238E27FC236}">
                <a16:creationId xmlns:a16="http://schemas.microsoft.com/office/drawing/2014/main" id="{43C4F71F-78E1-4985-805A-69968427EAB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1854200"/>
            <a:ext cx="4699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86" name="New picture">
            <a:extLst>
              <a:ext uri="{FF2B5EF4-FFF2-40B4-BE49-F238E27FC236}">
                <a16:creationId xmlns:a16="http://schemas.microsoft.com/office/drawing/2014/main" id="{9CD97065-DDAC-476B-8A2A-1D278A5E31F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4191000"/>
            <a:ext cx="4699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87" name="New shape">
            <a:extLst>
              <a:ext uri="{FF2B5EF4-FFF2-40B4-BE49-F238E27FC236}">
                <a16:creationId xmlns:a16="http://schemas.microsoft.com/office/drawing/2014/main" id="{D7DC1D89-E40B-42B4-B1EF-37FF145AF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425450"/>
            <a:ext cx="71374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2800" b="1" dirty="0">
                <a:solidFill>
                  <a:srgbClr val="E30613"/>
                </a:solidFill>
              </a:rPr>
              <a:t>Heading out: journey purpose and reason for choosing bus</a:t>
            </a:r>
          </a:p>
        </p:txBody>
      </p:sp>
      <p:sp>
        <p:nvSpPr>
          <p:cNvPr id="19588" name="New shape">
            <a:extLst>
              <a:ext uri="{FF2B5EF4-FFF2-40B4-BE49-F238E27FC236}">
                <a16:creationId xmlns:a16="http://schemas.microsoft.com/office/drawing/2014/main" id="{E1BDDF96-DB96-4144-B1BE-F1CCBE60E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6134100"/>
            <a:ext cx="59055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800">
                <a:solidFill>
                  <a:srgbClr val="B9B8B8"/>
                </a:solidFill>
              </a:rPr>
              <a:t>Q. What is the main purpose of your bus journey today? Items marked ^ were new in 2018</a:t>
            </a:r>
          </a:p>
          <a:p>
            <a:r>
              <a:rPr lang="en-US" altLang="en-US" sz="800">
                <a:solidFill>
                  <a:srgbClr val="B9B8B8"/>
                </a:solidFill>
              </a:rPr>
              <a:t>Q. What was the main reason you chose to take the bus for your journey today?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D61E0A9-DCB3-4BC6-87E0-A2ABA4941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Next Steps…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311F04-D640-4388-8502-562642396B9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40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C97818-1114-436F-A980-74D74715F83F}"/>
              </a:ext>
            </a:extLst>
          </p:cNvPr>
          <p:cNvSpPr txBox="1"/>
          <p:nvPr/>
        </p:nvSpPr>
        <p:spPr>
          <a:xfrm>
            <a:off x="719091" y="1633491"/>
            <a:ext cx="74572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Transport Focus Evidence papers published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hlinkClick r:id="rId2"/>
              </a:rPr>
              <a:t>What do passengers want?</a:t>
            </a: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hlinkClick r:id="rId2"/>
              </a:rPr>
              <a:t>What do passengers think about the structure of the railway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Two more papers to come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Non Users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Trust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Williams Reviews expected to report in July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White Paper in the Autumn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612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4D74-2661-4A3D-9750-A0919C51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highlight>
                  <a:srgbClr val="FFFFFF"/>
                </a:highlight>
              </a:rPr>
              <a:t>Fares Reform- Introduction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4CABB6-7CD3-48F7-B276-FE3F6A82E2D3}"/>
              </a:ext>
            </a:extLst>
          </p:cNvPr>
          <p:cNvSpPr/>
          <p:nvPr/>
        </p:nvSpPr>
        <p:spPr>
          <a:xfrm>
            <a:off x="457200" y="1450849"/>
            <a:ext cx="81137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June 2018 - Easier Fares consultation, RDG and Transport Focus - to find out what the public want from ticketing and fares on the railway.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Consultation had 20,000 responses- summary was published in February 2018.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Next steps are working with government to review regulation and begin a series of real-world trials</a:t>
            </a:r>
          </a:p>
        </p:txBody>
      </p:sp>
    </p:spTree>
    <p:extLst>
      <p:ext uri="{BB962C8B-B14F-4D97-AF65-F5344CB8AC3E}">
        <p14:creationId xmlns:p14="http://schemas.microsoft.com/office/powerpoint/2010/main" val="15497593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51BD5FE1-E4F7-421A-ADC4-A858783AC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666"/>
            <a:ext cx="8467344" cy="795867"/>
          </a:xfrm>
        </p:spPr>
        <p:txBody>
          <a:bodyPr>
            <a:noAutofit/>
          </a:bodyPr>
          <a:lstStyle/>
          <a:p>
            <a:r>
              <a:rPr lang="en-GB" altLang="en-US" sz="3000" dirty="0">
                <a:solidFill>
                  <a:srgbClr val="DA0011"/>
                </a:solidFill>
              </a:rPr>
              <a:t>Passengers’ views on rail fares and ticketing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8FE524D6-C39D-4706-B661-98A827AFA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97287"/>
            <a:ext cx="7587429" cy="4705564"/>
          </a:xfrm>
        </p:spPr>
        <p:txBody>
          <a:bodyPr/>
          <a:lstStyle/>
          <a:p>
            <a:pPr marL="0" indent="0">
              <a:lnSpc>
                <a:spcPct val="90000"/>
              </a:lnSpc>
              <a:buClr>
                <a:srgbClr val="000099"/>
              </a:buClr>
              <a:buSzPct val="79000"/>
              <a:buNone/>
            </a:pPr>
            <a:r>
              <a:rPr lang="en-GB" altLang="en-US" sz="2000" dirty="0"/>
              <a:t>Ask passengers what they think about fares and ticketing and you will hear: </a:t>
            </a:r>
          </a:p>
          <a:p>
            <a:pPr lvl="1">
              <a:lnSpc>
                <a:spcPct val="90000"/>
              </a:lnSpc>
              <a:buClr>
                <a:srgbClr val="C00000"/>
              </a:buClr>
              <a:buSzPct val="79000"/>
              <a:buFont typeface="Arial" panose="020B0604020202020204" pitchFamily="34" charset="0"/>
              <a:buChar char="•"/>
            </a:pPr>
            <a:r>
              <a:rPr lang="en-GB" altLang="en-US" sz="2000" dirty="0"/>
              <a:t>Its expensive </a:t>
            </a:r>
          </a:p>
          <a:p>
            <a:pPr lvl="1">
              <a:lnSpc>
                <a:spcPct val="90000"/>
              </a:lnSpc>
              <a:buClr>
                <a:srgbClr val="C00000"/>
              </a:buClr>
              <a:buSzPct val="79000"/>
              <a:buFont typeface="Arial" panose="020B0604020202020204" pitchFamily="34" charset="0"/>
              <a:buChar char="•"/>
            </a:pPr>
            <a:r>
              <a:rPr lang="en-GB" altLang="en-US" sz="2000" dirty="0"/>
              <a:t>There’s no logic in how fares are set</a:t>
            </a:r>
          </a:p>
          <a:p>
            <a:pPr lvl="1">
              <a:lnSpc>
                <a:spcPct val="90000"/>
              </a:lnSpc>
              <a:buClr>
                <a:srgbClr val="C00000"/>
              </a:buClr>
              <a:buSzPct val="79000"/>
              <a:buFont typeface="Arial" panose="020B0604020202020204" pitchFamily="34" charset="0"/>
              <a:buChar char="•"/>
            </a:pPr>
            <a:r>
              <a:rPr lang="en-GB" altLang="en-US" sz="2000" dirty="0"/>
              <a:t>Its complicated and hard to find the right ticket</a:t>
            </a:r>
          </a:p>
          <a:p>
            <a:pPr lvl="1">
              <a:lnSpc>
                <a:spcPct val="90000"/>
              </a:lnSpc>
              <a:buClr>
                <a:srgbClr val="C00000"/>
              </a:buClr>
              <a:buSzPct val="79000"/>
              <a:buFont typeface="Arial" panose="020B0604020202020204" pitchFamily="34" charset="0"/>
              <a:buChar char="•"/>
            </a:pPr>
            <a:r>
              <a:rPr lang="en-GB" altLang="en-US" sz="2000" dirty="0"/>
              <a:t>I’m never sure that I’ve got the right ticket</a:t>
            </a:r>
          </a:p>
          <a:p>
            <a:pPr lvl="1">
              <a:lnSpc>
                <a:spcPct val="90000"/>
              </a:lnSpc>
              <a:buClr>
                <a:srgbClr val="C00000"/>
              </a:buClr>
              <a:buSzPct val="79000"/>
              <a:buFont typeface="Arial" panose="020B0604020202020204" pitchFamily="34" charset="0"/>
              <a:buChar char="•"/>
            </a:pPr>
            <a:endParaRPr lang="en-GB" altLang="en-US" sz="2000" dirty="0"/>
          </a:p>
          <a:p>
            <a:pPr>
              <a:lnSpc>
                <a:spcPct val="90000"/>
              </a:lnSpc>
              <a:buClr>
                <a:srgbClr val="C00000"/>
              </a:buClr>
              <a:buSzPct val="79000"/>
              <a:buFont typeface="Arial" panose="020B0604020202020204" pitchFamily="34" charset="0"/>
              <a:buChar char="•"/>
            </a:pPr>
            <a:r>
              <a:rPr lang="en-GB" altLang="en-US" sz="2000" dirty="0"/>
              <a:t>This erodes levels of trust</a:t>
            </a:r>
          </a:p>
          <a:p>
            <a:pPr lvl="1">
              <a:lnSpc>
                <a:spcPct val="90000"/>
              </a:lnSpc>
              <a:buClr>
                <a:srgbClr val="C00000"/>
              </a:buClr>
              <a:buSzPct val="79000"/>
              <a:buFont typeface="Arial" panose="020B0604020202020204" pitchFamily="34" charset="0"/>
              <a:buChar char="•"/>
            </a:pPr>
            <a:r>
              <a:rPr lang="en-GB" altLang="en-US" sz="2000" dirty="0"/>
              <a:t>Have I paid more than I needed to?</a:t>
            </a:r>
          </a:p>
          <a:p>
            <a:pPr lvl="1">
              <a:lnSpc>
                <a:spcPct val="90000"/>
              </a:lnSpc>
              <a:buClr>
                <a:srgbClr val="C00000"/>
              </a:buClr>
              <a:buSzPct val="79000"/>
              <a:buFont typeface="Arial" panose="020B0604020202020204" pitchFamily="34" charset="0"/>
              <a:buChar char="•"/>
            </a:pPr>
            <a:r>
              <a:rPr lang="en-GB" altLang="en-US" sz="2000" dirty="0"/>
              <a:t>Will someone tell me I have the wrong ticket and issue me with a penalty or make me buy a new ticket?</a:t>
            </a:r>
          </a:p>
          <a:p>
            <a:pPr lvl="1">
              <a:lnSpc>
                <a:spcPct val="90000"/>
              </a:lnSpc>
              <a:buClr>
                <a:srgbClr val="C00000"/>
              </a:buClr>
              <a:buSzPct val="79000"/>
              <a:buFont typeface="Arial" panose="020B0604020202020204" pitchFamily="34" charset="0"/>
              <a:buChar char="•"/>
            </a:pPr>
            <a:endParaRPr lang="en-GB" altLang="en-US" sz="2000" dirty="0"/>
          </a:p>
          <a:p>
            <a:pPr>
              <a:lnSpc>
                <a:spcPct val="90000"/>
              </a:lnSpc>
              <a:buClr>
                <a:srgbClr val="E1151A"/>
              </a:buClr>
              <a:buSzPct val="79000"/>
            </a:pPr>
            <a:r>
              <a:rPr lang="en-GB" altLang="en-US" sz="2000" dirty="0">
                <a:highlight>
                  <a:srgbClr val="FFFFFF"/>
                </a:highlight>
              </a:rPr>
              <a:t>Many passengers do not think they get value for money:</a:t>
            </a:r>
          </a:p>
          <a:p>
            <a:pPr lvl="1">
              <a:lnSpc>
                <a:spcPct val="90000"/>
              </a:lnSpc>
              <a:buClr>
                <a:srgbClr val="E1151A"/>
              </a:buClr>
              <a:buSzPct val="79000"/>
              <a:buFont typeface="Arial" panose="020B0604020202020204" pitchFamily="34" charset="0"/>
              <a:buChar char="•"/>
            </a:pPr>
            <a:r>
              <a:rPr lang="en-GB" altLang="en-US" sz="2000" dirty="0">
                <a:highlight>
                  <a:srgbClr val="FFFFFF"/>
                </a:highlight>
              </a:rPr>
              <a:t>46% satisfaction nationally</a:t>
            </a:r>
          </a:p>
          <a:p>
            <a:pPr lvl="1">
              <a:lnSpc>
                <a:spcPct val="90000"/>
              </a:lnSpc>
              <a:buClr>
                <a:srgbClr val="E1151A"/>
              </a:buClr>
              <a:buSzPct val="79000"/>
              <a:buFont typeface="Arial" panose="020B0604020202020204" pitchFamily="34" charset="0"/>
              <a:buChar char="•"/>
            </a:pPr>
            <a:r>
              <a:rPr lang="en-GB" altLang="en-US" sz="2000" dirty="0">
                <a:highlight>
                  <a:srgbClr val="FFFFFF"/>
                </a:highlight>
              </a:rPr>
              <a:t>31% Commuters - 47% Business - 64% Leisure                         								</a:t>
            </a:r>
            <a:r>
              <a:rPr lang="en-GB" altLang="en-US" sz="1400" dirty="0">
                <a:highlight>
                  <a:srgbClr val="FFFFFF"/>
                </a:highlight>
              </a:rPr>
              <a:t>NRPS Autumn 2018</a:t>
            </a:r>
          </a:p>
          <a:p>
            <a:pPr lvl="1">
              <a:lnSpc>
                <a:spcPct val="90000"/>
              </a:lnSpc>
              <a:buClr>
                <a:srgbClr val="E1151A"/>
              </a:buClr>
              <a:buSzPct val="79000"/>
              <a:buFont typeface="Arial" panose="020B0604020202020204" pitchFamily="34" charset="0"/>
              <a:buChar char="•"/>
            </a:pPr>
            <a:endParaRPr lang="en-GB" altLang="en-US" sz="2200" dirty="0">
              <a:highlight>
                <a:srgbClr val="FFFFFF"/>
              </a:highlight>
            </a:endParaRPr>
          </a:p>
          <a:p>
            <a:pPr marL="457200" lvl="1" indent="0">
              <a:lnSpc>
                <a:spcPct val="90000"/>
              </a:lnSpc>
              <a:buClr>
                <a:srgbClr val="E1151A"/>
              </a:buClr>
              <a:buSzPct val="79000"/>
              <a:buNone/>
            </a:pPr>
            <a:endParaRPr lang="en-GB" altLang="en-US" sz="2200" dirty="0">
              <a:highlight>
                <a:srgbClr val="FFFFFF"/>
              </a:highlight>
            </a:endParaRPr>
          </a:p>
          <a:p>
            <a:pPr marL="457200" lvl="1" indent="0">
              <a:lnSpc>
                <a:spcPct val="90000"/>
              </a:lnSpc>
              <a:buClr>
                <a:srgbClr val="E1151A"/>
              </a:buClr>
              <a:buSzPct val="79000"/>
              <a:buNone/>
            </a:pPr>
            <a:endParaRPr lang="en-GB" altLang="en-US" sz="2200" dirty="0">
              <a:highlight>
                <a:srgbClr val="FFFFFF"/>
              </a:highlight>
            </a:endParaRPr>
          </a:p>
          <a:p>
            <a:pPr lvl="1">
              <a:lnSpc>
                <a:spcPct val="90000"/>
              </a:lnSpc>
              <a:buClr>
                <a:srgbClr val="C00000"/>
              </a:buClr>
              <a:buSzPct val="79000"/>
              <a:buFont typeface="Arial" panose="020B0604020202020204" pitchFamily="34" charset="0"/>
              <a:buChar char="•"/>
            </a:pPr>
            <a:endParaRPr lang="en-GB" altLang="en-US" sz="2400" dirty="0"/>
          </a:p>
          <a:p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36375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51BD5FE1-E4F7-421A-ADC4-A858783A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en-US" sz="3600" dirty="0"/>
              <a:t>Fares concerns can deter use of rail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8FE524D6-C39D-4706-B661-98A827AFA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600200"/>
            <a:ext cx="6414011" cy="4637088"/>
          </a:xfrm>
        </p:spPr>
        <p:txBody>
          <a:bodyPr/>
          <a:lstStyle/>
          <a:p>
            <a:pPr marL="457200" lvl="1" indent="0">
              <a:lnSpc>
                <a:spcPct val="90000"/>
              </a:lnSpc>
              <a:buClr>
                <a:srgbClr val="E1151A"/>
              </a:buClr>
              <a:buSzPct val="79000"/>
              <a:buNone/>
            </a:pPr>
            <a:endParaRPr lang="en-GB" altLang="en-US" sz="2200" dirty="0"/>
          </a:p>
          <a:p>
            <a:pPr>
              <a:lnSpc>
                <a:spcPct val="90000"/>
              </a:lnSpc>
              <a:buClr>
                <a:srgbClr val="000099"/>
              </a:buClr>
              <a:buSzPct val="79000"/>
            </a:pPr>
            <a:r>
              <a:rPr lang="en-GB" altLang="en-US" sz="2400" dirty="0"/>
              <a:t>It creates a barrier to use:</a:t>
            </a:r>
          </a:p>
          <a:p>
            <a:pPr marL="0" indent="0">
              <a:lnSpc>
                <a:spcPct val="90000"/>
              </a:lnSpc>
              <a:buClr>
                <a:srgbClr val="000099"/>
              </a:buClr>
              <a:buSzPct val="79000"/>
              <a:buNone/>
            </a:pPr>
            <a:endParaRPr lang="en-GB" altLang="en-US" sz="2400" dirty="0"/>
          </a:p>
          <a:p>
            <a:pPr lvl="1">
              <a:lnSpc>
                <a:spcPct val="90000"/>
              </a:lnSpc>
              <a:buClr>
                <a:srgbClr val="000099"/>
              </a:buClr>
              <a:buSzPct val="79000"/>
            </a:pPr>
            <a:r>
              <a:rPr lang="en-GB" altLang="en-US" sz="2400" dirty="0"/>
              <a:t>The primary reasons non users give for not using trains more often are related to cost and inconvenience.</a:t>
            </a:r>
          </a:p>
          <a:p>
            <a:pPr marL="457200" lvl="1" indent="0">
              <a:lnSpc>
                <a:spcPct val="90000"/>
              </a:lnSpc>
              <a:buClr>
                <a:srgbClr val="000099"/>
              </a:buClr>
              <a:buSzPct val="79000"/>
              <a:buNone/>
            </a:pPr>
            <a:endParaRPr lang="en-GB" altLang="en-US" sz="2400" dirty="0"/>
          </a:p>
          <a:p>
            <a:pPr lvl="1">
              <a:lnSpc>
                <a:spcPct val="90000"/>
              </a:lnSpc>
              <a:buClr>
                <a:srgbClr val="000099"/>
              </a:buClr>
              <a:buSzPct val="79000"/>
            </a:pPr>
            <a:r>
              <a:rPr lang="en-GB" altLang="en-US" sz="2400" dirty="0"/>
              <a:t>Perceptions matter: non users can over-estimate the cost of some journeys (views formed from the media and friends/family experiences)</a:t>
            </a:r>
          </a:p>
          <a:p>
            <a:pPr lvl="1">
              <a:lnSpc>
                <a:spcPct val="90000"/>
              </a:lnSpc>
              <a:buClr>
                <a:srgbClr val="000099"/>
              </a:buClr>
              <a:buSzPct val="79000"/>
            </a:pPr>
            <a:endParaRPr lang="en-GB" altLang="en-US" sz="1800" dirty="0"/>
          </a:p>
          <a:p>
            <a:endParaRPr lang="en-GB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212287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2B1C32E5-77B5-4395-A527-A83069BB6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7711"/>
            <a:ext cx="8229600" cy="922338"/>
          </a:xfrm>
        </p:spPr>
        <p:txBody>
          <a:bodyPr>
            <a:noAutofit/>
          </a:bodyPr>
          <a:lstStyle/>
          <a:p>
            <a:r>
              <a:rPr lang="en-GB" altLang="en-US" sz="2800" dirty="0"/>
              <a:t>What can be done to improve value for money?</a:t>
            </a:r>
          </a:p>
        </p:txBody>
      </p:sp>
      <p:sp>
        <p:nvSpPr>
          <p:cNvPr id="31747" name="Content Placeholder 2">
            <a:extLst>
              <a:ext uri="{FF2B5EF4-FFF2-40B4-BE49-F238E27FC236}">
                <a16:creationId xmlns:a16="http://schemas.microsoft.com/office/drawing/2014/main" id="{D89C875B-CD0C-4524-91DC-A5A76A41C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31" y="1390049"/>
            <a:ext cx="7704137" cy="4977415"/>
          </a:xfrm>
        </p:spPr>
        <p:txBody>
          <a:bodyPr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en-US" sz="2800" dirty="0"/>
              <a:t>Tailored products that match the way that many people are travelling now: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en-US" sz="2800" dirty="0"/>
              <a:t>Flexible season tickets</a:t>
            </a:r>
          </a:p>
          <a:p>
            <a:pPr lvl="2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en-US" sz="2800" dirty="0"/>
              <a:t>Carnets</a:t>
            </a:r>
          </a:p>
          <a:p>
            <a:pPr marL="914400" lvl="2" indent="0">
              <a:buClr>
                <a:srgbClr val="C00000"/>
              </a:buClr>
              <a:buNone/>
            </a:pPr>
            <a:r>
              <a:rPr lang="en-GB" altLang="en-US" sz="2800" dirty="0"/>
              <a:t>- Not paying for something I will not use could help to improve value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en-US" sz="2800" dirty="0"/>
              <a:t>New ways of buying tickets (smart ticketing)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en-US" sz="2800" dirty="0"/>
              <a:t>Fare increases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en-US" dirty="0"/>
              <a:t>Move from RPI to CPI when calculating annual increases</a:t>
            </a:r>
          </a:p>
          <a:p>
            <a:pPr>
              <a:buFontTx/>
              <a:buNone/>
            </a:pPr>
            <a:endParaRPr lang="en-GB" altLang="en-US" sz="2000" dirty="0"/>
          </a:p>
          <a:p>
            <a:pPr lvl="1">
              <a:buFont typeface="Arial" panose="020B0604020202020204" pitchFamily="34" charset="0"/>
              <a:buNone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654760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390184"/>
            <a:ext cx="8229600" cy="922337"/>
          </a:xfrm>
        </p:spPr>
        <p:txBody>
          <a:bodyPr>
            <a:normAutofit/>
          </a:bodyPr>
          <a:lstStyle/>
          <a:p>
            <a:r>
              <a:rPr lang="en-GB" sz="3200" dirty="0"/>
              <a:t>What can be done to improve simplicity?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630316" y="1484784"/>
            <a:ext cx="7974382" cy="5168264"/>
          </a:xfrm>
        </p:spPr>
        <p:txBody>
          <a:bodyPr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en-US" sz="2400" dirty="0"/>
              <a:t>Single-leg pricing: 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altLang="en-US" sz="2400" dirty="0"/>
              <a:t>Mix-and-match menu approach (e.g. Advance out and off-peak back) </a:t>
            </a:r>
            <a:endParaRPr lang="en-GB" sz="2400" dirty="0"/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Better information about ticket restrictions and validities at the point of purchase.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Translating ‘industry-speak’  on routes and restrictions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Clarity and consistency over which tickets can be bought from what channel at what price 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For example: why is Group Save not available from all channels?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Retail choice: buy how and when I want to buy</a:t>
            </a:r>
          </a:p>
          <a:p>
            <a:pPr lvl="1">
              <a:buFontTx/>
              <a:buChar char="-"/>
            </a:pPr>
            <a:endParaRPr lang="en-GB" sz="2000" dirty="0"/>
          </a:p>
          <a:p>
            <a:pPr lvl="1">
              <a:buFontTx/>
              <a:buChar char="-"/>
            </a:pPr>
            <a:endParaRPr lang="en-GB" sz="1600" dirty="0"/>
          </a:p>
          <a:p>
            <a:pPr lvl="1">
              <a:buFontTx/>
              <a:buChar char="-"/>
            </a:pPr>
            <a:endParaRPr lang="en-GB" sz="1600" dirty="0"/>
          </a:p>
          <a:p>
            <a:pPr>
              <a:buNone/>
            </a:pPr>
            <a:endParaRPr lang="en-GB" sz="2000" dirty="0"/>
          </a:p>
          <a:p>
            <a:pPr lv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01865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90417" y="193573"/>
            <a:ext cx="8917970" cy="922337"/>
          </a:xfrm>
        </p:spPr>
        <p:txBody>
          <a:bodyPr>
            <a:normAutofit fontScale="90000"/>
          </a:bodyPr>
          <a:lstStyle/>
          <a:p>
            <a:pPr>
              <a:buClr>
                <a:srgbClr val="C00000"/>
              </a:buClr>
            </a:pPr>
            <a:br>
              <a:rPr lang="en-GB" sz="3600" dirty="0"/>
            </a:br>
            <a:r>
              <a:rPr lang="en-GB" sz="2700" dirty="0"/>
              <a:t>What can improve trust and consumer confidence?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559642" y="1637420"/>
            <a:ext cx="8045404" cy="5220580"/>
          </a:xfrm>
        </p:spPr>
        <p:txBody>
          <a:bodyPr/>
          <a:lstStyle/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Make it harder for me to buy the wrong ticket (e.g. Two Advance fares being more than an off-peak return) 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What is the cheapest fare? 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dirty="0"/>
              <a:t>Split-ticketing is the elephant in the room when it comes to trust</a:t>
            </a:r>
          </a:p>
          <a:p>
            <a:pPr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GB" sz="2800" dirty="0"/>
              <a:t>Reducing the consequences of getting it wrong</a:t>
            </a:r>
          </a:p>
          <a:p>
            <a:pPr lvl="1">
              <a:buNone/>
            </a:pPr>
            <a:endParaRPr lang="en-GB" sz="1600" dirty="0"/>
          </a:p>
          <a:p>
            <a:pPr>
              <a:buNone/>
            </a:pPr>
            <a:endParaRPr lang="en-GB" sz="2000" dirty="0"/>
          </a:p>
          <a:p>
            <a:pPr lv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983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CC95A9-A7B2-41F6-9BFB-53612419B1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2606" y="1374775"/>
            <a:ext cx="8078788" cy="205422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RDG consultation responses show…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884380-AF75-4B4E-B817-838ACFCB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highlight>
                  <a:srgbClr val="FFFFFF"/>
                </a:highlight>
              </a:rPr>
              <a:t>RDG fares reform- next steps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DF830-8D75-4903-8A34-49F8F4BB9BB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47</a:t>
            </a:fld>
            <a:endParaRPr lang="en-US" dirty="0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EBE802D3-3891-4A2C-8FC5-BADB2EB36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864" y="1873694"/>
            <a:ext cx="5438773" cy="4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20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6F3CAB5-F259-42F6-862C-F73CFBF64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Next Steps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E9968-A5DC-4454-B532-0FDD9D122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BD8C215-B07D-E246-9FAC-9143434C0215}" type="slidenum">
              <a:rPr lang="en-US" smtClean="0"/>
              <a:t>48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811D9-F20D-46BD-9BE8-B87C288097EA}"/>
              </a:ext>
            </a:extLst>
          </p:cNvPr>
          <p:cNvSpPr txBox="1"/>
          <p:nvPr/>
        </p:nvSpPr>
        <p:spPr>
          <a:xfrm>
            <a:off x="457200" y="1545781"/>
            <a:ext cx="8345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These proposals will feed into the Williams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Implementing a series of real-word trials and updating regulation to kick-start a rolling </a:t>
            </a:r>
            <a:r>
              <a:rPr lang="en-US" sz="2000" dirty="0" err="1"/>
              <a:t>programme</a:t>
            </a:r>
            <a:r>
              <a:rPr lang="en-US" sz="2000" dirty="0"/>
              <a:t> of reform across Britain over the next 3-5 years. Includes trials of:</a:t>
            </a:r>
            <a:endParaRPr lang="en-US" sz="20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Single leg pricing</a:t>
            </a:r>
          </a:p>
          <a:p>
            <a:pPr lvl="2"/>
            <a:r>
              <a:rPr lang="en-US" sz="2000" dirty="0"/>
              <a:t>- sale of tickets on a single leg basis so that people can mix and match the best value fares for the outward and return journeys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Pay as you go*</a:t>
            </a:r>
          </a:p>
          <a:p>
            <a:pPr lvl="2"/>
            <a:r>
              <a:rPr lang="en-US" sz="2000" dirty="0"/>
              <a:t>- on a suburban commuter operators coming into London, expanding flexible commuter fares beyond the capital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Leg-based pricing </a:t>
            </a:r>
          </a:p>
          <a:p>
            <a:pPr marL="1257300" lvl="2" indent="-342900">
              <a:buFontTx/>
              <a:buChar char="-"/>
            </a:pPr>
            <a:r>
              <a:rPr lang="en-US" sz="2000" dirty="0"/>
              <a:t>where the price of a rail fare is calculated based on the additive price of the number of legs in the journey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86B5FE-D9ED-4084-B5F2-4ADC226119AE}"/>
              </a:ext>
            </a:extLst>
          </p:cNvPr>
          <p:cNvSpPr/>
          <p:nvPr/>
        </p:nvSpPr>
        <p:spPr>
          <a:xfrm>
            <a:off x="670727" y="5717700"/>
            <a:ext cx="6182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* DfT also consulting on PAYG on rail - ends 1 May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2468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EF7B-247E-488C-B910-3A9B2C623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Transport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62893-98B8-4F75-9DF1-54E7F33B7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362" y="3628583"/>
            <a:ext cx="8229600" cy="3240261"/>
          </a:xfrm>
        </p:spPr>
        <p:txBody>
          <a:bodyPr/>
          <a:lstStyle/>
          <a:p>
            <a:r>
              <a:rPr lang="en-GB" sz="2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www.transportfocus.org.uk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Sharon.hedges@transportfocus.org.uk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Linda.McCord@transportfocus.org.uk</a:t>
            </a:r>
            <a:endParaRPr lang="en-GB" sz="2800" dirty="0"/>
          </a:p>
          <a:p>
            <a:endParaRPr lang="en-GB" sz="2800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55FA9-2447-4B1A-91AC-4E64467AC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642" y="625325"/>
            <a:ext cx="3791320" cy="28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81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58" name="Title 1" hidden="1">
            <a:extLst>
              <a:ext uri="{FF2B5EF4-FFF2-40B4-BE49-F238E27FC236}">
                <a16:creationId xmlns:a16="http://schemas.microsoft.com/office/drawing/2014/main" id="{9F33C195-1D2C-40C9-8BA0-AAE73C93555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5763"/>
            <a:ext cx="8229600" cy="815975"/>
          </a:xfrm>
          <a:ln/>
        </p:spPr>
        <p:txBody>
          <a:bodyPr/>
          <a:lstStyle/>
          <a:p>
            <a:r>
              <a:rPr lang="sv-SE" altLang="en-US">
                <a:solidFill>
                  <a:srgbClr val="DA0011"/>
                </a:solidFill>
                <a:latin typeface="Calibri" panose="020F0502020204030204" pitchFamily="34" charset="0"/>
              </a:rPr>
              <a:t>[Headline]</a:t>
            </a:r>
          </a:p>
        </p:txBody>
      </p:sp>
      <p:pic>
        <p:nvPicPr>
          <p:cNvPr id="46559" name="New picture">
            <a:extLst>
              <a:ext uri="{FF2B5EF4-FFF2-40B4-BE49-F238E27FC236}">
                <a16:creationId xmlns:a16="http://schemas.microsoft.com/office/drawing/2014/main" id="{6593CF21-80F2-454D-A1F5-8C4CE644A5E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19100"/>
            <a:ext cx="8763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560" name="New picture">
            <a:extLst>
              <a:ext uri="{FF2B5EF4-FFF2-40B4-BE49-F238E27FC236}">
                <a16:creationId xmlns:a16="http://schemas.microsoft.com/office/drawing/2014/main" id="{0A4496DF-5DFD-432E-8B50-C5AA76836F9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14500"/>
            <a:ext cx="20447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561" name="New picture">
            <a:extLst>
              <a:ext uri="{FF2B5EF4-FFF2-40B4-BE49-F238E27FC236}">
                <a16:creationId xmlns:a16="http://schemas.microsoft.com/office/drawing/2014/main" id="{5D9FA010-8549-4712-9785-7AFCBB9F338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619500"/>
            <a:ext cx="5524500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562" name="New shape">
            <a:extLst>
              <a:ext uri="{FF2B5EF4-FFF2-40B4-BE49-F238E27FC236}">
                <a16:creationId xmlns:a16="http://schemas.microsoft.com/office/drawing/2014/main" id="{8C1B99E1-28AF-4B36-8F0A-A57DBD135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422400"/>
            <a:ext cx="38100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1000" b="1">
                <a:solidFill>
                  <a:srgbClr val="000000"/>
                </a:solidFill>
              </a:rPr>
              <a:t>Satisfaction with on-bus journey time</a:t>
            </a:r>
          </a:p>
        </p:txBody>
      </p:sp>
      <p:pic>
        <p:nvPicPr>
          <p:cNvPr id="46563" name="New picture">
            <a:extLst>
              <a:ext uri="{FF2B5EF4-FFF2-40B4-BE49-F238E27FC236}">
                <a16:creationId xmlns:a16="http://schemas.microsoft.com/office/drawing/2014/main" id="{795C0786-942B-4B3A-B5C4-386FC01B0DB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612900"/>
            <a:ext cx="59055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564" name="New picture">
            <a:extLst>
              <a:ext uri="{FF2B5EF4-FFF2-40B4-BE49-F238E27FC236}">
                <a16:creationId xmlns:a16="http://schemas.microsoft.com/office/drawing/2014/main" id="{B98491A3-4C0D-4235-AEF2-06EC023A712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3759200"/>
            <a:ext cx="20447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565" name="New shape">
            <a:extLst>
              <a:ext uri="{FF2B5EF4-FFF2-40B4-BE49-F238E27FC236}">
                <a16:creationId xmlns:a16="http://schemas.microsoft.com/office/drawing/2014/main" id="{DEC11087-6109-4221-ACEA-296F6B59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429000"/>
            <a:ext cx="38100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1000" b="1">
                <a:solidFill>
                  <a:srgbClr val="000000"/>
                </a:solidFill>
              </a:rPr>
              <a:t>What affected journey time?</a:t>
            </a:r>
          </a:p>
        </p:txBody>
      </p:sp>
      <p:sp>
        <p:nvSpPr>
          <p:cNvPr id="46566" name="New shape">
            <a:extLst>
              <a:ext uri="{FF2B5EF4-FFF2-40B4-BE49-F238E27FC236}">
                <a16:creationId xmlns:a16="http://schemas.microsoft.com/office/drawing/2014/main" id="{CBF3B29F-8398-4A91-9996-8EC2253A5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00" y="1422400"/>
            <a:ext cx="19050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1000" b="1">
                <a:solidFill>
                  <a:srgbClr val="000000"/>
                </a:solidFill>
              </a:rPr>
              <a:t>Total very and fairly satisfied</a:t>
            </a:r>
          </a:p>
        </p:txBody>
      </p:sp>
      <p:sp>
        <p:nvSpPr>
          <p:cNvPr id="46567" name="New shape">
            <a:extLst>
              <a:ext uri="{FF2B5EF4-FFF2-40B4-BE49-F238E27FC236}">
                <a16:creationId xmlns:a16="http://schemas.microsoft.com/office/drawing/2014/main" id="{9097F4FE-306E-426E-910D-B0BE1E17D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3238500"/>
            <a:ext cx="25654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1000" b="1" dirty="0">
                <a:solidFill>
                  <a:srgbClr val="000000"/>
                </a:solidFill>
              </a:rPr>
              <a:t>Metrobus</a:t>
            </a:r>
          </a:p>
          <a:p>
            <a:r>
              <a:rPr lang="en-US" altLang="en-US" sz="1000" b="1" dirty="0">
                <a:solidFill>
                  <a:srgbClr val="000000"/>
                </a:solidFill>
              </a:rPr>
              <a:t>Trend figures and Go-Ahead overall figs</a:t>
            </a:r>
          </a:p>
        </p:txBody>
      </p:sp>
      <p:pic>
        <p:nvPicPr>
          <p:cNvPr id="46568" name="New picture">
            <a:extLst>
              <a:ext uri="{FF2B5EF4-FFF2-40B4-BE49-F238E27FC236}">
                <a16:creationId xmlns:a16="http://schemas.microsoft.com/office/drawing/2014/main" id="{C3237948-47DD-4769-90E9-B72DF2792B8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771900"/>
            <a:ext cx="4699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569" name="New shape">
            <a:extLst>
              <a:ext uri="{FF2B5EF4-FFF2-40B4-BE49-F238E27FC236}">
                <a16:creationId xmlns:a16="http://schemas.microsoft.com/office/drawing/2014/main" id="{4B0E8322-5AE2-48CA-BCA0-11E38CAD7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571500"/>
            <a:ext cx="71374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2800" b="1" dirty="0">
                <a:solidFill>
                  <a:srgbClr val="E30613"/>
                </a:solidFill>
              </a:rPr>
              <a:t>On the bus: journey time</a:t>
            </a:r>
          </a:p>
        </p:txBody>
      </p:sp>
      <p:sp>
        <p:nvSpPr>
          <p:cNvPr id="46570" name="New shape">
            <a:extLst>
              <a:ext uri="{FF2B5EF4-FFF2-40B4-BE49-F238E27FC236}">
                <a16:creationId xmlns:a16="http://schemas.microsoft.com/office/drawing/2014/main" id="{560E0F55-17DA-4FE6-8949-84EDA5906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3238500"/>
            <a:ext cx="52324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800">
                <a:solidFill>
                  <a:srgbClr val="B9B8B8"/>
                </a:solidFill>
              </a:rPr>
              <a:t>Q. How satisfied were you with the length of time your journey on the bus took?</a:t>
            </a:r>
          </a:p>
        </p:txBody>
      </p:sp>
      <p:sp>
        <p:nvSpPr>
          <p:cNvPr id="46571" name="New shape">
            <a:extLst>
              <a:ext uri="{FF2B5EF4-FFF2-40B4-BE49-F238E27FC236}">
                <a16:creationId xmlns:a16="http://schemas.microsoft.com/office/drawing/2014/main" id="{DCBA04DB-9B06-4761-8964-A34DFEFB4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6184900"/>
            <a:ext cx="6858000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800">
                <a:solidFill>
                  <a:srgbClr val="B9B8B8"/>
                </a:solidFill>
              </a:rPr>
              <a:t>Q. Was the length of time your journey took affected by any of the following? [note: multiple responses permitted]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68" name="Title 1" hidden="1">
            <a:extLst>
              <a:ext uri="{FF2B5EF4-FFF2-40B4-BE49-F238E27FC236}">
                <a16:creationId xmlns:a16="http://schemas.microsoft.com/office/drawing/2014/main" id="{3A8D17FC-F05D-4765-BB16-B239A57051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5763"/>
            <a:ext cx="8229600" cy="815975"/>
          </a:xfrm>
          <a:ln/>
        </p:spPr>
        <p:txBody>
          <a:bodyPr/>
          <a:lstStyle/>
          <a:p>
            <a:r>
              <a:rPr lang="sv-SE" altLang="en-US">
                <a:solidFill>
                  <a:srgbClr val="DA0011"/>
                </a:solidFill>
                <a:latin typeface="Calibri" panose="020F0502020204030204" pitchFamily="34" charset="0"/>
              </a:rPr>
              <a:t>[Headline]</a:t>
            </a:r>
          </a:p>
        </p:txBody>
      </p:sp>
      <p:pic>
        <p:nvPicPr>
          <p:cNvPr id="57969" name="New picture">
            <a:extLst>
              <a:ext uri="{FF2B5EF4-FFF2-40B4-BE49-F238E27FC236}">
                <a16:creationId xmlns:a16="http://schemas.microsoft.com/office/drawing/2014/main" id="{E3A7A4EC-B272-448C-90C5-3A64DF38725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19100"/>
            <a:ext cx="876300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971" name="New shape">
            <a:extLst>
              <a:ext uri="{FF2B5EF4-FFF2-40B4-BE49-F238E27FC236}">
                <a16:creationId xmlns:a16="http://schemas.microsoft.com/office/drawing/2014/main" id="{16C436FB-D144-46A6-8751-0DABC0839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428740"/>
            <a:ext cx="71374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2800" b="1" dirty="0">
                <a:solidFill>
                  <a:srgbClr val="E30613"/>
                </a:solidFill>
              </a:rPr>
              <a:t>Overall experience: what makes a satisfactory or great bus journey?</a:t>
            </a:r>
          </a:p>
        </p:txBody>
      </p:sp>
      <p:sp>
        <p:nvSpPr>
          <p:cNvPr id="57972" name="New shape">
            <a:extLst>
              <a:ext uri="{FF2B5EF4-FFF2-40B4-BE49-F238E27FC236}">
                <a16:creationId xmlns:a16="http://schemas.microsoft.com/office/drawing/2014/main" id="{79533B3F-6C29-48E2-A793-60F9DE62E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5854700"/>
            <a:ext cx="6858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800">
                <a:solidFill>
                  <a:srgbClr val="B9B8B8"/>
                </a:solidFill>
              </a:rPr>
              <a:t>Key Driver Analysis’ looks at </a:t>
            </a:r>
            <a:r>
              <a:rPr lang="en-US" altLang="en-US" sz="800" b="1">
                <a:solidFill>
                  <a:srgbClr val="B9B8B8"/>
                </a:solidFill>
              </a:rPr>
              <a:t>fare paying passengers’ </a:t>
            </a:r>
            <a:r>
              <a:rPr lang="en-US" altLang="en-US" sz="800">
                <a:solidFill>
                  <a:srgbClr val="B9B8B8"/>
                </a:solidFill>
              </a:rPr>
              <a:t>overall journey satisfaction response and their response to the 31 individual satisfaction measures in the survey (including value for money), which have been grouped into 10 themes based upon a statistical analysis of the responses.</a:t>
            </a:r>
          </a:p>
          <a:p>
            <a:r>
              <a:rPr lang="en-US" altLang="en-US" sz="800">
                <a:solidFill>
                  <a:srgbClr val="B9B8B8"/>
                </a:solidFill>
              </a:rPr>
              <a:t>The left hand chart shows which themes most differentiate between those not satisfied and satisfied overall – making a journey ‘satisfactory’.</a:t>
            </a:r>
          </a:p>
          <a:p>
            <a:r>
              <a:rPr lang="en-US" altLang="en-US" sz="800">
                <a:solidFill>
                  <a:srgbClr val="B9B8B8"/>
                </a:solidFill>
              </a:rPr>
              <a:t>The right hand chart shows which themes most differentiate between those fairly and very satisfied overall – making a ‘great’ journey.</a:t>
            </a:r>
          </a:p>
        </p:txBody>
      </p:sp>
      <p:sp>
        <p:nvSpPr>
          <p:cNvPr id="7" name="New shape">
            <a:extLst>
              <a:ext uri="{FF2B5EF4-FFF2-40B4-BE49-F238E27FC236}">
                <a16:creationId xmlns:a16="http://schemas.microsoft.com/office/drawing/2014/main" id="{F67A4B82-C69A-4844-8BFF-40DC1EC185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900" y="1422400"/>
            <a:ext cx="381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n-US" altLang="en-US" sz="1200" b="1" dirty="0">
                <a:solidFill>
                  <a:srgbClr val="000000"/>
                </a:solidFill>
              </a:rPr>
              <a:t>Metrobus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3B472-FECB-4625-918F-095E9FDF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31" y="1704686"/>
            <a:ext cx="3651474" cy="4040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DEF4A9-C7DB-4D5C-BB3B-1AA48E43D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595" y="1704687"/>
            <a:ext cx="3651474" cy="40403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3577" y="5026274"/>
            <a:ext cx="8329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Nearly 5000 car and van drivers and motorcyclists ranked their priorities for improvement. </a:t>
            </a:r>
          </a:p>
          <a:p>
            <a:pPr marL="171450" indent="-17145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Improved quality of road surfaces are drivers’ top priority for improvement. </a:t>
            </a:r>
          </a:p>
          <a:p>
            <a:pPr marL="171450" indent="-171450">
              <a:buClr>
                <a:srgbClr val="ED1C24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Safer design and maintenance of roads, better behaved drivers and the better management of roadworks also in top 4.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82598"/>
            <a:ext cx="5442438" cy="676916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Car/van drivers’ priorities for improvements to the SRN by region 2015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3124200" y="6492875"/>
            <a:ext cx="2895600" cy="307975"/>
          </a:xfrm>
        </p:spPr>
        <p:txBody>
          <a:bodyPr/>
          <a:lstStyle/>
          <a:p>
            <a:fld id="{2C44C0C9-D58C-9F48-B0FD-6C9C68E19010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DC062-6AB4-47C5-A0FB-64AD1306F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77" y="1370838"/>
            <a:ext cx="8176846" cy="35122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4AAD19-7CD4-4229-81C2-BB14AA18E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670" y="57151"/>
            <a:ext cx="2261207" cy="119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07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521" y="407624"/>
            <a:ext cx="8222011" cy="853391"/>
          </a:xfrm>
        </p:spPr>
        <p:txBody>
          <a:bodyPr>
            <a:noAutofit/>
          </a:bodyPr>
          <a:lstStyle/>
          <a:p>
            <a:r>
              <a:rPr lang="en-GB" sz="2800" dirty="0"/>
              <a:t>Strategic Roads User Survey (SRUS)</a:t>
            </a:r>
            <a:br>
              <a:rPr lang="en-GB" sz="2800" dirty="0"/>
            </a:br>
            <a:r>
              <a:rPr lang="en-GB" sz="1600" dirty="0"/>
              <a:t>Commenced April 2018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53167" y="1557323"/>
            <a:ext cx="7837665" cy="423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rgbClr val="ED1A26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  <a:p>
            <a:pPr marL="285750" indent="-285750">
              <a:spcAft>
                <a:spcPts val="800"/>
              </a:spcAft>
              <a:buClr>
                <a:srgbClr val="ED1A26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provide a reliable measure of user satisfaction, to be used by ORR to monitor Highways England’s performance against the target set for it by the government</a:t>
            </a:r>
          </a:p>
          <a:p>
            <a:pPr marL="285750" indent="-285750">
              <a:spcAft>
                <a:spcPts val="2400"/>
              </a:spcAft>
              <a:buClr>
                <a:srgbClr val="ED1A26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provide monthly insight which helps Highways England understand user experience and what it needs to do to improve it, with robust data generated for as many individual roads as possible</a:t>
            </a:r>
          </a:p>
          <a:p>
            <a:pPr>
              <a:spcAft>
                <a:spcPts val="800"/>
              </a:spcAft>
              <a:buClr>
                <a:srgbClr val="ED1A26"/>
              </a:buClr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Who takes part?</a:t>
            </a:r>
          </a:p>
          <a:p>
            <a:pPr marL="285750" indent="-285750">
              <a:spcAft>
                <a:spcPts val="800"/>
              </a:spcAft>
              <a:buClr>
                <a:srgbClr val="ED1A26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8,000-9,000 road users every year</a:t>
            </a:r>
          </a:p>
          <a:p>
            <a:pPr marL="285750" indent="-285750">
              <a:spcAft>
                <a:spcPts val="800"/>
              </a:spcAft>
              <a:buClr>
                <a:srgbClr val="ED1A26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Drivers of cars, vans, lorries plus motorcyclists (not passengers in vehicles, not cyclists, pedestrians, equestrians etc.)</a:t>
            </a:r>
          </a:p>
          <a:p>
            <a:pPr marL="285750" indent="-285750">
              <a:spcAft>
                <a:spcPts val="2400"/>
              </a:spcAft>
              <a:buClr>
                <a:srgbClr val="ED1A26"/>
              </a:buClr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Includes 1,000 lorry drivers</a:t>
            </a:r>
          </a:p>
        </p:txBody>
      </p:sp>
      <p:pic>
        <p:nvPicPr>
          <p:cNvPr id="4" name="Picture Placeholder 15">
            <a:extLst>
              <a:ext uri="{FF2B5EF4-FFF2-40B4-BE49-F238E27FC236}">
                <a16:creationId xmlns:a16="http://schemas.microsoft.com/office/drawing/2014/main" id="{9A431646-99E9-4CA7-9291-3D011A9D3E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06506" y="190134"/>
            <a:ext cx="1638666" cy="1638666"/>
          </a:xfrm>
          <a:prstGeom prst="roundRect">
            <a:avLst>
              <a:gd name="adj" fmla="val 3060"/>
            </a:avLst>
          </a:prstGeom>
        </p:spPr>
      </p:pic>
    </p:spTree>
    <p:extLst>
      <p:ext uri="{BB962C8B-B14F-4D97-AF65-F5344CB8AC3E}">
        <p14:creationId xmlns:p14="http://schemas.microsoft.com/office/powerpoint/2010/main" val="1455101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521" y="445596"/>
            <a:ext cx="8314829" cy="815419"/>
          </a:xfrm>
        </p:spPr>
        <p:txBody>
          <a:bodyPr>
            <a:noAutofit/>
          </a:bodyPr>
          <a:lstStyle/>
          <a:p>
            <a:r>
              <a:rPr lang="en-US" sz="2800" dirty="0"/>
              <a:t>SRUS – what is it telling us? </a:t>
            </a:r>
            <a:r>
              <a:rPr lang="en-US" sz="1600" dirty="0"/>
              <a:t>Apr 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2265" y="6083556"/>
            <a:ext cx="4511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  <a:buClr>
                <a:srgbClr val="ED1A26"/>
              </a:buClr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% Very and fairly satisfied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AF7C7D-6F79-406F-90BA-DA604C27F266}"/>
              </a:ext>
            </a:extLst>
          </p:cNvPr>
          <p:cNvGrpSpPr/>
          <p:nvPr/>
        </p:nvGrpSpPr>
        <p:grpSpPr>
          <a:xfrm>
            <a:off x="993542" y="1800423"/>
            <a:ext cx="6233585" cy="4065907"/>
            <a:chOff x="358831" y="1772386"/>
            <a:chExt cx="6233585" cy="40659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FED58EA-EED7-4BFA-AF25-E06F5337D2EA}"/>
                </a:ext>
              </a:extLst>
            </p:cNvPr>
            <p:cNvGrpSpPr/>
            <p:nvPr/>
          </p:nvGrpSpPr>
          <p:grpSpPr>
            <a:xfrm>
              <a:off x="1540323" y="1772386"/>
              <a:ext cx="3643892" cy="3922283"/>
              <a:chOff x="1026986" y="1772386"/>
              <a:chExt cx="3643892" cy="3922283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17F540F-A3BA-47CA-9A99-2F77B8CC78FD}"/>
                  </a:ext>
                </a:extLst>
              </p:cNvPr>
              <p:cNvGrpSpPr/>
              <p:nvPr/>
            </p:nvGrpSpPr>
            <p:grpSpPr>
              <a:xfrm>
                <a:off x="1246499" y="3361866"/>
                <a:ext cx="1325095" cy="1375474"/>
                <a:chOff x="1246499" y="3361866"/>
                <a:chExt cx="1325095" cy="1375474"/>
              </a:xfrm>
            </p:grpSpPr>
            <p:sp>
              <p:nvSpPr>
                <p:cNvPr id="48" name="Freeform 54">
                  <a:extLst>
                    <a:ext uri="{FF2B5EF4-FFF2-40B4-BE49-F238E27FC236}">
                      <a16:creationId xmlns:a16="http://schemas.microsoft.com/office/drawing/2014/main" id="{F860814A-E5C4-428B-B29B-F5A48B338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9225" y="3374642"/>
                  <a:ext cx="240925" cy="191631"/>
                </a:xfrm>
                <a:custGeom>
                  <a:avLst/>
                  <a:gdLst>
                    <a:gd name="T0" fmla="*/ 27 w 48"/>
                    <a:gd name="T1" fmla="*/ 41 h 45"/>
                    <a:gd name="T2" fmla="*/ 27 w 48"/>
                    <a:gd name="T3" fmla="*/ 41 h 45"/>
                    <a:gd name="T4" fmla="*/ 31 w 48"/>
                    <a:gd name="T5" fmla="*/ 37 h 45"/>
                    <a:gd name="T6" fmla="*/ 31 w 48"/>
                    <a:gd name="T7" fmla="*/ 37 h 45"/>
                    <a:gd name="T8" fmla="*/ 33 w 48"/>
                    <a:gd name="T9" fmla="*/ 34 h 45"/>
                    <a:gd name="T10" fmla="*/ 35 w 48"/>
                    <a:gd name="T11" fmla="*/ 32 h 45"/>
                    <a:gd name="T12" fmla="*/ 35 w 48"/>
                    <a:gd name="T13" fmla="*/ 32 h 45"/>
                    <a:gd name="T14" fmla="*/ 37 w 48"/>
                    <a:gd name="T15" fmla="*/ 29 h 45"/>
                    <a:gd name="T16" fmla="*/ 40 w 48"/>
                    <a:gd name="T17" fmla="*/ 28 h 45"/>
                    <a:gd name="T18" fmla="*/ 40 w 48"/>
                    <a:gd name="T19" fmla="*/ 28 h 45"/>
                    <a:gd name="T20" fmla="*/ 45 w 48"/>
                    <a:gd name="T21" fmla="*/ 24 h 45"/>
                    <a:gd name="T22" fmla="*/ 48 w 48"/>
                    <a:gd name="T23" fmla="*/ 21 h 45"/>
                    <a:gd name="T24" fmla="*/ 48 w 48"/>
                    <a:gd name="T25" fmla="*/ 17 h 45"/>
                    <a:gd name="T26" fmla="*/ 48 w 48"/>
                    <a:gd name="T27" fmla="*/ 17 h 45"/>
                    <a:gd name="T28" fmla="*/ 48 w 48"/>
                    <a:gd name="T29" fmla="*/ 16 h 45"/>
                    <a:gd name="T30" fmla="*/ 47 w 48"/>
                    <a:gd name="T31" fmla="*/ 16 h 45"/>
                    <a:gd name="T32" fmla="*/ 44 w 48"/>
                    <a:gd name="T33" fmla="*/ 17 h 45"/>
                    <a:gd name="T34" fmla="*/ 44 w 48"/>
                    <a:gd name="T35" fmla="*/ 17 h 45"/>
                    <a:gd name="T36" fmla="*/ 40 w 48"/>
                    <a:gd name="T37" fmla="*/ 17 h 45"/>
                    <a:gd name="T38" fmla="*/ 36 w 48"/>
                    <a:gd name="T39" fmla="*/ 18 h 45"/>
                    <a:gd name="T40" fmla="*/ 36 w 48"/>
                    <a:gd name="T41" fmla="*/ 18 h 45"/>
                    <a:gd name="T42" fmla="*/ 33 w 48"/>
                    <a:gd name="T43" fmla="*/ 13 h 45"/>
                    <a:gd name="T44" fmla="*/ 33 w 48"/>
                    <a:gd name="T45" fmla="*/ 13 h 45"/>
                    <a:gd name="T46" fmla="*/ 32 w 48"/>
                    <a:gd name="T47" fmla="*/ 12 h 45"/>
                    <a:gd name="T48" fmla="*/ 31 w 48"/>
                    <a:gd name="T49" fmla="*/ 10 h 45"/>
                    <a:gd name="T50" fmla="*/ 31 w 48"/>
                    <a:gd name="T51" fmla="*/ 10 h 45"/>
                    <a:gd name="T52" fmla="*/ 29 w 48"/>
                    <a:gd name="T53" fmla="*/ 8 h 45"/>
                    <a:gd name="T54" fmla="*/ 29 w 48"/>
                    <a:gd name="T55" fmla="*/ 5 h 45"/>
                    <a:gd name="T56" fmla="*/ 29 w 48"/>
                    <a:gd name="T57" fmla="*/ 5 h 45"/>
                    <a:gd name="T58" fmla="*/ 28 w 48"/>
                    <a:gd name="T59" fmla="*/ 4 h 45"/>
                    <a:gd name="T60" fmla="*/ 27 w 48"/>
                    <a:gd name="T61" fmla="*/ 2 h 45"/>
                    <a:gd name="T62" fmla="*/ 27 w 48"/>
                    <a:gd name="T63" fmla="*/ 2 h 45"/>
                    <a:gd name="T64" fmla="*/ 23 w 48"/>
                    <a:gd name="T65" fmla="*/ 1 h 45"/>
                    <a:gd name="T66" fmla="*/ 17 w 48"/>
                    <a:gd name="T67" fmla="*/ 0 h 45"/>
                    <a:gd name="T68" fmla="*/ 9 w 48"/>
                    <a:gd name="T69" fmla="*/ 1 h 45"/>
                    <a:gd name="T70" fmla="*/ 9 w 48"/>
                    <a:gd name="T71" fmla="*/ 1 h 45"/>
                    <a:gd name="T72" fmla="*/ 4 w 48"/>
                    <a:gd name="T73" fmla="*/ 4 h 45"/>
                    <a:gd name="T74" fmla="*/ 1 w 48"/>
                    <a:gd name="T75" fmla="*/ 5 h 45"/>
                    <a:gd name="T76" fmla="*/ 0 w 48"/>
                    <a:gd name="T77" fmla="*/ 8 h 45"/>
                    <a:gd name="T78" fmla="*/ 0 w 48"/>
                    <a:gd name="T79" fmla="*/ 8 h 45"/>
                    <a:gd name="T80" fmla="*/ 1 w 48"/>
                    <a:gd name="T81" fmla="*/ 13 h 45"/>
                    <a:gd name="T82" fmla="*/ 1 w 48"/>
                    <a:gd name="T83" fmla="*/ 13 h 45"/>
                    <a:gd name="T84" fmla="*/ 1 w 48"/>
                    <a:gd name="T85" fmla="*/ 18 h 45"/>
                    <a:gd name="T86" fmla="*/ 1 w 48"/>
                    <a:gd name="T87" fmla="*/ 18 h 45"/>
                    <a:gd name="T88" fmla="*/ 1 w 48"/>
                    <a:gd name="T89" fmla="*/ 24 h 45"/>
                    <a:gd name="T90" fmla="*/ 3 w 48"/>
                    <a:gd name="T91" fmla="*/ 28 h 45"/>
                    <a:gd name="T92" fmla="*/ 3 w 48"/>
                    <a:gd name="T93" fmla="*/ 28 h 45"/>
                    <a:gd name="T94" fmla="*/ 5 w 48"/>
                    <a:gd name="T95" fmla="*/ 32 h 45"/>
                    <a:gd name="T96" fmla="*/ 5 w 48"/>
                    <a:gd name="T97" fmla="*/ 32 h 45"/>
                    <a:gd name="T98" fmla="*/ 5 w 48"/>
                    <a:gd name="T99" fmla="*/ 34 h 45"/>
                    <a:gd name="T100" fmla="*/ 7 w 48"/>
                    <a:gd name="T101" fmla="*/ 35 h 45"/>
                    <a:gd name="T102" fmla="*/ 7 w 48"/>
                    <a:gd name="T103" fmla="*/ 35 h 45"/>
                    <a:gd name="T104" fmla="*/ 9 w 48"/>
                    <a:gd name="T105" fmla="*/ 38 h 45"/>
                    <a:gd name="T106" fmla="*/ 12 w 48"/>
                    <a:gd name="T107" fmla="*/ 39 h 45"/>
                    <a:gd name="T108" fmla="*/ 12 w 48"/>
                    <a:gd name="T109" fmla="*/ 39 h 45"/>
                    <a:gd name="T110" fmla="*/ 16 w 48"/>
                    <a:gd name="T111" fmla="*/ 42 h 45"/>
                    <a:gd name="T112" fmla="*/ 19 w 48"/>
                    <a:gd name="T113" fmla="*/ 45 h 45"/>
                    <a:gd name="T114" fmla="*/ 19 w 48"/>
                    <a:gd name="T115" fmla="*/ 45 h 45"/>
                    <a:gd name="T116" fmla="*/ 20 w 48"/>
                    <a:gd name="T117" fmla="*/ 45 h 45"/>
                    <a:gd name="T118" fmla="*/ 23 w 48"/>
                    <a:gd name="T119" fmla="*/ 43 h 45"/>
                    <a:gd name="T120" fmla="*/ 27 w 48"/>
                    <a:gd name="T121" fmla="*/ 4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8" h="45">
                      <a:moveTo>
                        <a:pt x="27" y="41"/>
                      </a:moveTo>
                      <a:lnTo>
                        <a:pt x="27" y="41"/>
                      </a:lnTo>
                      <a:lnTo>
                        <a:pt x="31" y="37"/>
                      </a:lnTo>
                      <a:lnTo>
                        <a:pt x="31" y="37"/>
                      </a:lnTo>
                      <a:lnTo>
                        <a:pt x="33" y="34"/>
                      </a:lnTo>
                      <a:lnTo>
                        <a:pt x="35" y="32"/>
                      </a:lnTo>
                      <a:lnTo>
                        <a:pt x="35" y="32"/>
                      </a:lnTo>
                      <a:lnTo>
                        <a:pt x="37" y="29"/>
                      </a:lnTo>
                      <a:lnTo>
                        <a:pt x="40" y="28"/>
                      </a:lnTo>
                      <a:lnTo>
                        <a:pt x="40" y="28"/>
                      </a:lnTo>
                      <a:lnTo>
                        <a:pt x="45" y="24"/>
                      </a:lnTo>
                      <a:lnTo>
                        <a:pt x="48" y="21"/>
                      </a:lnTo>
                      <a:lnTo>
                        <a:pt x="48" y="17"/>
                      </a:lnTo>
                      <a:lnTo>
                        <a:pt x="48" y="17"/>
                      </a:lnTo>
                      <a:lnTo>
                        <a:pt x="48" y="16"/>
                      </a:lnTo>
                      <a:lnTo>
                        <a:pt x="47" y="16"/>
                      </a:lnTo>
                      <a:lnTo>
                        <a:pt x="44" y="17"/>
                      </a:lnTo>
                      <a:lnTo>
                        <a:pt x="44" y="17"/>
                      </a:lnTo>
                      <a:lnTo>
                        <a:pt x="40" y="17"/>
                      </a:lnTo>
                      <a:lnTo>
                        <a:pt x="36" y="18"/>
                      </a:lnTo>
                      <a:lnTo>
                        <a:pt x="36" y="18"/>
                      </a:lnTo>
                      <a:lnTo>
                        <a:pt x="33" y="13"/>
                      </a:lnTo>
                      <a:lnTo>
                        <a:pt x="33" y="13"/>
                      </a:lnTo>
                      <a:lnTo>
                        <a:pt x="32" y="12"/>
                      </a:lnTo>
                      <a:lnTo>
                        <a:pt x="31" y="10"/>
                      </a:lnTo>
                      <a:lnTo>
                        <a:pt x="31" y="10"/>
                      </a:lnTo>
                      <a:lnTo>
                        <a:pt x="29" y="8"/>
                      </a:lnTo>
                      <a:lnTo>
                        <a:pt x="29" y="5"/>
                      </a:lnTo>
                      <a:lnTo>
                        <a:pt x="29" y="5"/>
                      </a:lnTo>
                      <a:lnTo>
                        <a:pt x="28" y="4"/>
                      </a:lnTo>
                      <a:lnTo>
                        <a:pt x="27" y="2"/>
                      </a:lnTo>
                      <a:lnTo>
                        <a:pt x="27" y="2"/>
                      </a:lnTo>
                      <a:lnTo>
                        <a:pt x="23" y="1"/>
                      </a:lnTo>
                      <a:lnTo>
                        <a:pt x="17" y="0"/>
                      </a:lnTo>
                      <a:lnTo>
                        <a:pt x="9" y="1"/>
                      </a:lnTo>
                      <a:lnTo>
                        <a:pt x="9" y="1"/>
                      </a:lnTo>
                      <a:lnTo>
                        <a:pt x="4" y="4"/>
                      </a:lnTo>
                      <a:lnTo>
                        <a:pt x="1" y="5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" y="13"/>
                      </a:lnTo>
                      <a:lnTo>
                        <a:pt x="1" y="13"/>
                      </a:lnTo>
                      <a:lnTo>
                        <a:pt x="1" y="18"/>
                      </a:lnTo>
                      <a:lnTo>
                        <a:pt x="1" y="18"/>
                      </a:lnTo>
                      <a:lnTo>
                        <a:pt x="1" y="24"/>
                      </a:lnTo>
                      <a:lnTo>
                        <a:pt x="3" y="28"/>
                      </a:lnTo>
                      <a:lnTo>
                        <a:pt x="3" y="28"/>
                      </a:lnTo>
                      <a:lnTo>
                        <a:pt x="5" y="32"/>
                      </a:lnTo>
                      <a:lnTo>
                        <a:pt x="5" y="32"/>
                      </a:lnTo>
                      <a:lnTo>
                        <a:pt x="5" y="34"/>
                      </a:lnTo>
                      <a:lnTo>
                        <a:pt x="7" y="35"/>
                      </a:lnTo>
                      <a:lnTo>
                        <a:pt x="7" y="35"/>
                      </a:lnTo>
                      <a:lnTo>
                        <a:pt x="9" y="38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16" y="42"/>
                      </a:lnTo>
                      <a:lnTo>
                        <a:pt x="19" y="45"/>
                      </a:lnTo>
                      <a:lnTo>
                        <a:pt x="19" y="45"/>
                      </a:lnTo>
                      <a:lnTo>
                        <a:pt x="20" y="45"/>
                      </a:lnTo>
                      <a:lnTo>
                        <a:pt x="23" y="43"/>
                      </a:lnTo>
                      <a:lnTo>
                        <a:pt x="27" y="41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1717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64">
                  <a:extLst>
                    <a:ext uri="{FF2B5EF4-FFF2-40B4-BE49-F238E27FC236}">
                      <a16:creationId xmlns:a16="http://schemas.microsoft.com/office/drawing/2014/main" id="{8BF4DA6F-F7FC-4B75-B2F3-AE3CCFBB32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6499" y="3361866"/>
                  <a:ext cx="1325095" cy="1375474"/>
                </a:xfrm>
                <a:custGeom>
                  <a:avLst/>
                  <a:gdLst>
                    <a:gd name="T0" fmla="*/ 249 w 264"/>
                    <a:gd name="T1" fmla="*/ 237 h 323"/>
                    <a:gd name="T2" fmla="*/ 230 w 264"/>
                    <a:gd name="T3" fmla="*/ 229 h 323"/>
                    <a:gd name="T4" fmla="*/ 217 w 264"/>
                    <a:gd name="T5" fmla="*/ 210 h 323"/>
                    <a:gd name="T6" fmla="*/ 230 w 264"/>
                    <a:gd name="T7" fmla="*/ 177 h 323"/>
                    <a:gd name="T8" fmla="*/ 212 w 264"/>
                    <a:gd name="T9" fmla="*/ 161 h 323"/>
                    <a:gd name="T10" fmla="*/ 229 w 264"/>
                    <a:gd name="T11" fmla="*/ 138 h 323"/>
                    <a:gd name="T12" fmla="*/ 221 w 264"/>
                    <a:gd name="T13" fmla="*/ 120 h 323"/>
                    <a:gd name="T14" fmla="*/ 221 w 264"/>
                    <a:gd name="T15" fmla="*/ 101 h 323"/>
                    <a:gd name="T16" fmla="*/ 217 w 264"/>
                    <a:gd name="T17" fmla="*/ 81 h 323"/>
                    <a:gd name="T18" fmla="*/ 237 w 264"/>
                    <a:gd name="T19" fmla="*/ 73 h 323"/>
                    <a:gd name="T20" fmla="*/ 253 w 264"/>
                    <a:gd name="T21" fmla="*/ 69 h 323"/>
                    <a:gd name="T22" fmla="*/ 236 w 264"/>
                    <a:gd name="T23" fmla="*/ 49 h 323"/>
                    <a:gd name="T24" fmla="*/ 217 w 264"/>
                    <a:gd name="T25" fmla="*/ 17 h 323"/>
                    <a:gd name="T26" fmla="*/ 218 w 264"/>
                    <a:gd name="T27" fmla="*/ 4 h 323"/>
                    <a:gd name="T28" fmla="*/ 204 w 264"/>
                    <a:gd name="T29" fmla="*/ 5 h 323"/>
                    <a:gd name="T30" fmla="*/ 212 w 264"/>
                    <a:gd name="T31" fmla="*/ 21 h 323"/>
                    <a:gd name="T32" fmla="*/ 208 w 264"/>
                    <a:gd name="T33" fmla="*/ 25 h 323"/>
                    <a:gd name="T34" fmla="*/ 190 w 264"/>
                    <a:gd name="T35" fmla="*/ 12 h 323"/>
                    <a:gd name="T36" fmla="*/ 164 w 264"/>
                    <a:gd name="T37" fmla="*/ 25 h 323"/>
                    <a:gd name="T38" fmla="*/ 143 w 264"/>
                    <a:gd name="T39" fmla="*/ 21 h 323"/>
                    <a:gd name="T40" fmla="*/ 108 w 264"/>
                    <a:gd name="T41" fmla="*/ 38 h 323"/>
                    <a:gd name="T42" fmla="*/ 87 w 264"/>
                    <a:gd name="T43" fmla="*/ 69 h 323"/>
                    <a:gd name="T44" fmla="*/ 69 w 264"/>
                    <a:gd name="T45" fmla="*/ 83 h 323"/>
                    <a:gd name="T46" fmla="*/ 63 w 264"/>
                    <a:gd name="T47" fmla="*/ 101 h 323"/>
                    <a:gd name="T48" fmla="*/ 80 w 264"/>
                    <a:gd name="T49" fmla="*/ 99 h 323"/>
                    <a:gd name="T50" fmla="*/ 97 w 264"/>
                    <a:gd name="T51" fmla="*/ 86 h 323"/>
                    <a:gd name="T52" fmla="*/ 115 w 264"/>
                    <a:gd name="T53" fmla="*/ 85 h 323"/>
                    <a:gd name="T54" fmla="*/ 117 w 264"/>
                    <a:gd name="T55" fmla="*/ 105 h 323"/>
                    <a:gd name="T56" fmla="*/ 123 w 264"/>
                    <a:gd name="T57" fmla="*/ 119 h 323"/>
                    <a:gd name="T58" fmla="*/ 120 w 264"/>
                    <a:gd name="T59" fmla="*/ 135 h 323"/>
                    <a:gd name="T60" fmla="*/ 132 w 264"/>
                    <a:gd name="T61" fmla="*/ 140 h 323"/>
                    <a:gd name="T62" fmla="*/ 120 w 264"/>
                    <a:gd name="T63" fmla="*/ 159 h 323"/>
                    <a:gd name="T64" fmla="*/ 103 w 264"/>
                    <a:gd name="T65" fmla="*/ 188 h 323"/>
                    <a:gd name="T66" fmla="*/ 79 w 264"/>
                    <a:gd name="T67" fmla="*/ 204 h 323"/>
                    <a:gd name="T68" fmla="*/ 57 w 264"/>
                    <a:gd name="T69" fmla="*/ 208 h 323"/>
                    <a:gd name="T70" fmla="*/ 47 w 264"/>
                    <a:gd name="T71" fmla="*/ 222 h 323"/>
                    <a:gd name="T72" fmla="*/ 25 w 264"/>
                    <a:gd name="T73" fmla="*/ 222 h 323"/>
                    <a:gd name="T74" fmla="*/ 12 w 264"/>
                    <a:gd name="T75" fmla="*/ 237 h 323"/>
                    <a:gd name="T76" fmla="*/ 0 w 264"/>
                    <a:gd name="T77" fmla="*/ 247 h 323"/>
                    <a:gd name="T78" fmla="*/ 19 w 264"/>
                    <a:gd name="T79" fmla="*/ 258 h 323"/>
                    <a:gd name="T80" fmla="*/ 12 w 264"/>
                    <a:gd name="T81" fmla="*/ 274 h 323"/>
                    <a:gd name="T82" fmla="*/ 29 w 264"/>
                    <a:gd name="T83" fmla="*/ 273 h 323"/>
                    <a:gd name="T84" fmla="*/ 40 w 264"/>
                    <a:gd name="T85" fmla="*/ 261 h 323"/>
                    <a:gd name="T86" fmla="*/ 40 w 264"/>
                    <a:gd name="T87" fmla="*/ 274 h 323"/>
                    <a:gd name="T88" fmla="*/ 24 w 264"/>
                    <a:gd name="T89" fmla="*/ 281 h 323"/>
                    <a:gd name="T90" fmla="*/ 47 w 264"/>
                    <a:gd name="T91" fmla="*/ 283 h 323"/>
                    <a:gd name="T92" fmla="*/ 60 w 264"/>
                    <a:gd name="T93" fmla="*/ 279 h 323"/>
                    <a:gd name="T94" fmla="*/ 84 w 264"/>
                    <a:gd name="T95" fmla="*/ 269 h 323"/>
                    <a:gd name="T96" fmla="*/ 93 w 264"/>
                    <a:gd name="T97" fmla="*/ 263 h 323"/>
                    <a:gd name="T98" fmla="*/ 96 w 264"/>
                    <a:gd name="T99" fmla="*/ 277 h 323"/>
                    <a:gd name="T100" fmla="*/ 115 w 264"/>
                    <a:gd name="T101" fmla="*/ 279 h 323"/>
                    <a:gd name="T102" fmla="*/ 112 w 264"/>
                    <a:gd name="T103" fmla="*/ 284 h 323"/>
                    <a:gd name="T104" fmla="*/ 101 w 264"/>
                    <a:gd name="T105" fmla="*/ 292 h 323"/>
                    <a:gd name="T106" fmla="*/ 123 w 264"/>
                    <a:gd name="T107" fmla="*/ 296 h 323"/>
                    <a:gd name="T108" fmla="*/ 133 w 264"/>
                    <a:gd name="T109" fmla="*/ 290 h 323"/>
                    <a:gd name="T110" fmla="*/ 153 w 264"/>
                    <a:gd name="T111" fmla="*/ 300 h 323"/>
                    <a:gd name="T112" fmla="*/ 164 w 264"/>
                    <a:gd name="T113" fmla="*/ 308 h 323"/>
                    <a:gd name="T114" fmla="*/ 193 w 264"/>
                    <a:gd name="T115" fmla="*/ 323 h 323"/>
                    <a:gd name="T116" fmla="*/ 213 w 264"/>
                    <a:gd name="T117" fmla="*/ 310 h 323"/>
                    <a:gd name="T118" fmla="*/ 233 w 264"/>
                    <a:gd name="T119" fmla="*/ 298 h 323"/>
                    <a:gd name="T120" fmla="*/ 261 w 264"/>
                    <a:gd name="T121" fmla="*/ 282 h 323"/>
                    <a:gd name="T122" fmla="*/ 264 w 264"/>
                    <a:gd name="T123" fmla="*/ 250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64" h="323">
                      <a:moveTo>
                        <a:pt x="264" y="250"/>
                      </a:moveTo>
                      <a:lnTo>
                        <a:pt x="264" y="250"/>
                      </a:lnTo>
                      <a:lnTo>
                        <a:pt x="264" y="249"/>
                      </a:lnTo>
                      <a:lnTo>
                        <a:pt x="264" y="249"/>
                      </a:lnTo>
                      <a:lnTo>
                        <a:pt x="261" y="249"/>
                      </a:lnTo>
                      <a:lnTo>
                        <a:pt x="257" y="247"/>
                      </a:lnTo>
                      <a:lnTo>
                        <a:pt x="257" y="247"/>
                      </a:lnTo>
                      <a:lnTo>
                        <a:pt x="253" y="246"/>
                      </a:lnTo>
                      <a:lnTo>
                        <a:pt x="253" y="246"/>
                      </a:lnTo>
                      <a:lnTo>
                        <a:pt x="252" y="242"/>
                      </a:lnTo>
                      <a:lnTo>
                        <a:pt x="252" y="242"/>
                      </a:lnTo>
                      <a:lnTo>
                        <a:pt x="249" y="237"/>
                      </a:lnTo>
                      <a:lnTo>
                        <a:pt x="249" y="237"/>
                      </a:lnTo>
                      <a:lnTo>
                        <a:pt x="245" y="233"/>
                      </a:lnTo>
                      <a:lnTo>
                        <a:pt x="242" y="233"/>
                      </a:lnTo>
                      <a:lnTo>
                        <a:pt x="240" y="233"/>
                      </a:lnTo>
                      <a:lnTo>
                        <a:pt x="240" y="233"/>
                      </a:lnTo>
                      <a:lnTo>
                        <a:pt x="238" y="233"/>
                      </a:lnTo>
                      <a:lnTo>
                        <a:pt x="236" y="236"/>
                      </a:lnTo>
                      <a:lnTo>
                        <a:pt x="234" y="236"/>
                      </a:lnTo>
                      <a:lnTo>
                        <a:pt x="232" y="234"/>
                      </a:lnTo>
                      <a:lnTo>
                        <a:pt x="232" y="234"/>
                      </a:lnTo>
                      <a:lnTo>
                        <a:pt x="230" y="229"/>
                      </a:lnTo>
                      <a:lnTo>
                        <a:pt x="230" y="229"/>
                      </a:lnTo>
                      <a:lnTo>
                        <a:pt x="229" y="226"/>
                      </a:lnTo>
                      <a:lnTo>
                        <a:pt x="226" y="224"/>
                      </a:lnTo>
                      <a:lnTo>
                        <a:pt x="226" y="224"/>
                      </a:lnTo>
                      <a:lnTo>
                        <a:pt x="222" y="221"/>
                      </a:lnTo>
                      <a:lnTo>
                        <a:pt x="222" y="221"/>
                      </a:lnTo>
                      <a:lnTo>
                        <a:pt x="221" y="218"/>
                      </a:lnTo>
                      <a:lnTo>
                        <a:pt x="221" y="218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lnTo>
                        <a:pt x="218" y="212"/>
                      </a:lnTo>
                      <a:lnTo>
                        <a:pt x="218" y="212"/>
                      </a:lnTo>
                      <a:lnTo>
                        <a:pt x="217" y="210"/>
                      </a:lnTo>
                      <a:lnTo>
                        <a:pt x="216" y="208"/>
                      </a:lnTo>
                      <a:lnTo>
                        <a:pt x="216" y="202"/>
                      </a:lnTo>
                      <a:lnTo>
                        <a:pt x="216" y="202"/>
                      </a:lnTo>
                      <a:lnTo>
                        <a:pt x="217" y="195"/>
                      </a:lnTo>
                      <a:lnTo>
                        <a:pt x="221" y="189"/>
                      </a:lnTo>
                      <a:lnTo>
                        <a:pt x="221" y="189"/>
                      </a:lnTo>
                      <a:lnTo>
                        <a:pt x="224" y="187"/>
                      </a:lnTo>
                      <a:lnTo>
                        <a:pt x="228" y="184"/>
                      </a:lnTo>
                      <a:lnTo>
                        <a:pt x="228" y="184"/>
                      </a:lnTo>
                      <a:lnTo>
                        <a:pt x="229" y="180"/>
                      </a:lnTo>
                      <a:lnTo>
                        <a:pt x="230" y="177"/>
                      </a:lnTo>
                      <a:lnTo>
                        <a:pt x="230" y="177"/>
                      </a:lnTo>
                      <a:lnTo>
                        <a:pt x="230" y="173"/>
                      </a:lnTo>
                      <a:lnTo>
                        <a:pt x="232" y="171"/>
                      </a:lnTo>
                      <a:lnTo>
                        <a:pt x="232" y="171"/>
                      </a:lnTo>
                      <a:lnTo>
                        <a:pt x="232" y="169"/>
                      </a:lnTo>
                      <a:lnTo>
                        <a:pt x="232" y="169"/>
                      </a:lnTo>
                      <a:lnTo>
                        <a:pt x="229" y="169"/>
                      </a:lnTo>
                      <a:lnTo>
                        <a:pt x="228" y="168"/>
                      </a:lnTo>
                      <a:lnTo>
                        <a:pt x="224" y="168"/>
                      </a:lnTo>
                      <a:lnTo>
                        <a:pt x="224" y="168"/>
                      </a:lnTo>
                      <a:lnTo>
                        <a:pt x="220" y="167"/>
                      </a:lnTo>
                      <a:lnTo>
                        <a:pt x="217" y="165"/>
                      </a:lnTo>
                      <a:lnTo>
                        <a:pt x="212" y="161"/>
                      </a:lnTo>
                      <a:lnTo>
                        <a:pt x="212" y="161"/>
                      </a:lnTo>
                      <a:lnTo>
                        <a:pt x="206" y="159"/>
                      </a:lnTo>
                      <a:lnTo>
                        <a:pt x="205" y="156"/>
                      </a:lnTo>
                      <a:lnTo>
                        <a:pt x="206" y="152"/>
                      </a:lnTo>
                      <a:lnTo>
                        <a:pt x="206" y="152"/>
                      </a:lnTo>
                      <a:lnTo>
                        <a:pt x="209" y="150"/>
                      </a:lnTo>
                      <a:lnTo>
                        <a:pt x="212" y="147"/>
                      </a:lnTo>
                      <a:lnTo>
                        <a:pt x="220" y="144"/>
                      </a:lnTo>
                      <a:lnTo>
                        <a:pt x="220" y="144"/>
                      </a:lnTo>
                      <a:lnTo>
                        <a:pt x="226" y="143"/>
                      </a:lnTo>
                      <a:lnTo>
                        <a:pt x="229" y="140"/>
                      </a:lnTo>
                      <a:lnTo>
                        <a:pt x="229" y="138"/>
                      </a:lnTo>
                      <a:lnTo>
                        <a:pt x="229" y="138"/>
                      </a:lnTo>
                      <a:lnTo>
                        <a:pt x="229" y="136"/>
                      </a:lnTo>
                      <a:lnTo>
                        <a:pt x="228" y="135"/>
                      </a:lnTo>
                      <a:lnTo>
                        <a:pt x="224" y="136"/>
                      </a:lnTo>
                      <a:lnTo>
                        <a:pt x="220" y="138"/>
                      </a:lnTo>
                      <a:lnTo>
                        <a:pt x="216" y="138"/>
                      </a:lnTo>
                      <a:lnTo>
                        <a:pt x="216" y="138"/>
                      </a:lnTo>
                      <a:lnTo>
                        <a:pt x="213" y="136"/>
                      </a:lnTo>
                      <a:lnTo>
                        <a:pt x="212" y="134"/>
                      </a:lnTo>
                      <a:lnTo>
                        <a:pt x="213" y="131"/>
                      </a:lnTo>
                      <a:lnTo>
                        <a:pt x="214" y="128"/>
                      </a:lnTo>
                      <a:lnTo>
                        <a:pt x="221" y="120"/>
                      </a:lnTo>
                      <a:lnTo>
                        <a:pt x="221" y="120"/>
                      </a:lnTo>
                      <a:lnTo>
                        <a:pt x="222" y="118"/>
                      </a:lnTo>
                      <a:lnTo>
                        <a:pt x="224" y="114"/>
                      </a:lnTo>
                      <a:lnTo>
                        <a:pt x="224" y="114"/>
                      </a:lnTo>
                      <a:lnTo>
                        <a:pt x="226" y="113"/>
                      </a:lnTo>
                      <a:lnTo>
                        <a:pt x="229" y="111"/>
                      </a:lnTo>
                      <a:lnTo>
                        <a:pt x="229" y="111"/>
                      </a:lnTo>
                      <a:lnTo>
                        <a:pt x="230" y="110"/>
                      </a:lnTo>
                      <a:lnTo>
                        <a:pt x="230" y="109"/>
                      </a:lnTo>
                      <a:lnTo>
                        <a:pt x="229" y="105"/>
                      </a:lnTo>
                      <a:lnTo>
                        <a:pt x="225" y="102"/>
                      </a:lnTo>
                      <a:lnTo>
                        <a:pt x="221" y="101"/>
                      </a:lnTo>
                      <a:lnTo>
                        <a:pt x="221" y="101"/>
                      </a:lnTo>
                      <a:lnTo>
                        <a:pt x="217" y="99"/>
                      </a:lnTo>
                      <a:lnTo>
                        <a:pt x="212" y="98"/>
                      </a:lnTo>
                      <a:lnTo>
                        <a:pt x="212" y="98"/>
                      </a:lnTo>
                      <a:lnTo>
                        <a:pt x="212" y="98"/>
                      </a:lnTo>
                      <a:lnTo>
                        <a:pt x="212" y="98"/>
                      </a:lnTo>
                      <a:lnTo>
                        <a:pt x="212" y="91"/>
                      </a:lnTo>
                      <a:lnTo>
                        <a:pt x="212" y="91"/>
                      </a:lnTo>
                      <a:lnTo>
                        <a:pt x="213" y="87"/>
                      </a:lnTo>
                      <a:lnTo>
                        <a:pt x="216" y="85"/>
                      </a:lnTo>
                      <a:lnTo>
                        <a:pt x="216" y="85"/>
                      </a:lnTo>
                      <a:lnTo>
                        <a:pt x="217" y="81"/>
                      </a:lnTo>
                      <a:lnTo>
                        <a:pt x="221" y="78"/>
                      </a:lnTo>
                      <a:lnTo>
                        <a:pt x="221" y="78"/>
                      </a:lnTo>
                      <a:lnTo>
                        <a:pt x="225" y="74"/>
                      </a:lnTo>
                      <a:lnTo>
                        <a:pt x="226" y="72"/>
                      </a:lnTo>
                      <a:lnTo>
                        <a:pt x="229" y="72"/>
                      </a:lnTo>
                      <a:lnTo>
                        <a:pt x="229" y="72"/>
                      </a:lnTo>
                      <a:lnTo>
                        <a:pt x="232" y="73"/>
                      </a:lnTo>
                      <a:lnTo>
                        <a:pt x="233" y="74"/>
                      </a:lnTo>
                      <a:lnTo>
                        <a:pt x="233" y="74"/>
                      </a:lnTo>
                      <a:lnTo>
                        <a:pt x="234" y="74"/>
                      </a:lnTo>
                      <a:lnTo>
                        <a:pt x="237" y="73"/>
                      </a:lnTo>
                      <a:lnTo>
                        <a:pt x="237" y="73"/>
                      </a:lnTo>
                      <a:lnTo>
                        <a:pt x="238" y="73"/>
                      </a:lnTo>
                      <a:lnTo>
                        <a:pt x="241" y="74"/>
                      </a:lnTo>
                      <a:lnTo>
                        <a:pt x="244" y="77"/>
                      </a:lnTo>
                      <a:lnTo>
                        <a:pt x="244" y="77"/>
                      </a:lnTo>
                      <a:lnTo>
                        <a:pt x="245" y="78"/>
                      </a:lnTo>
                      <a:lnTo>
                        <a:pt x="246" y="79"/>
                      </a:lnTo>
                      <a:lnTo>
                        <a:pt x="250" y="78"/>
                      </a:lnTo>
                      <a:lnTo>
                        <a:pt x="253" y="76"/>
                      </a:lnTo>
                      <a:lnTo>
                        <a:pt x="254" y="72"/>
                      </a:lnTo>
                      <a:lnTo>
                        <a:pt x="254" y="72"/>
                      </a:lnTo>
                      <a:lnTo>
                        <a:pt x="253" y="69"/>
                      </a:lnTo>
                      <a:lnTo>
                        <a:pt x="253" y="69"/>
                      </a:lnTo>
                      <a:lnTo>
                        <a:pt x="260" y="68"/>
                      </a:lnTo>
                      <a:lnTo>
                        <a:pt x="260" y="68"/>
                      </a:lnTo>
                      <a:lnTo>
                        <a:pt x="254" y="69"/>
                      </a:lnTo>
                      <a:lnTo>
                        <a:pt x="254" y="69"/>
                      </a:lnTo>
                      <a:lnTo>
                        <a:pt x="248" y="68"/>
                      </a:lnTo>
                      <a:lnTo>
                        <a:pt x="245" y="66"/>
                      </a:lnTo>
                      <a:lnTo>
                        <a:pt x="242" y="64"/>
                      </a:lnTo>
                      <a:lnTo>
                        <a:pt x="242" y="64"/>
                      </a:lnTo>
                      <a:lnTo>
                        <a:pt x="240" y="61"/>
                      </a:lnTo>
                      <a:lnTo>
                        <a:pt x="238" y="57"/>
                      </a:lnTo>
                      <a:lnTo>
                        <a:pt x="236" y="49"/>
                      </a:lnTo>
                      <a:lnTo>
                        <a:pt x="236" y="49"/>
                      </a:lnTo>
                      <a:lnTo>
                        <a:pt x="233" y="45"/>
                      </a:lnTo>
                      <a:lnTo>
                        <a:pt x="232" y="41"/>
                      </a:lnTo>
                      <a:lnTo>
                        <a:pt x="232" y="41"/>
                      </a:lnTo>
                      <a:lnTo>
                        <a:pt x="230" y="37"/>
                      </a:lnTo>
                      <a:lnTo>
                        <a:pt x="229" y="35"/>
                      </a:lnTo>
                      <a:lnTo>
                        <a:pt x="224" y="29"/>
                      </a:lnTo>
                      <a:lnTo>
                        <a:pt x="224" y="29"/>
                      </a:lnTo>
                      <a:lnTo>
                        <a:pt x="217" y="24"/>
                      </a:lnTo>
                      <a:lnTo>
                        <a:pt x="214" y="20"/>
                      </a:lnTo>
                      <a:lnTo>
                        <a:pt x="216" y="19"/>
                      </a:lnTo>
                      <a:lnTo>
                        <a:pt x="217" y="17"/>
                      </a:lnTo>
                      <a:lnTo>
                        <a:pt x="217" y="17"/>
                      </a:lnTo>
                      <a:lnTo>
                        <a:pt x="220" y="16"/>
                      </a:lnTo>
                      <a:lnTo>
                        <a:pt x="222" y="16"/>
                      </a:lnTo>
                      <a:lnTo>
                        <a:pt x="228" y="17"/>
                      </a:lnTo>
                      <a:lnTo>
                        <a:pt x="228" y="17"/>
                      </a:lnTo>
                      <a:lnTo>
                        <a:pt x="228" y="17"/>
                      </a:lnTo>
                      <a:lnTo>
                        <a:pt x="228" y="17"/>
                      </a:lnTo>
                      <a:lnTo>
                        <a:pt x="224" y="13"/>
                      </a:lnTo>
                      <a:lnTo>
                        <a:pt x="224" y="13"/>
                      </a:lnTo>
                      <a:lnTo>
                        <a:pt x="222" y="9"/>
                      </a:lnTo>
                      <a:lnTo>
                        <a:pt x="222" y="9"/>
                      </a:lnTo>
                      <a:lnTo>
                        <a:pt x="220" y="8"/>
                      </a:lnTo>
                      <a:lnTo>
                        <a:pt x="218" y="4"/>
                      </a:lnTo>
                      <a:lnTo>
                        <a:pt x="218" y="4"/>
                      </a:lnTo>
                      <a:lnTo>
                        <a:pt x="218" y="1"/>
                      </a:lnTo>
                      <a:lnTo>
                        <a:pt x="217" y="0"/>
                      </a:lnTo>
                      <a:lnTo>
                        <a:pt x="216" y="0"/>
                      </a:lnTo>
                      <a:lnTo>
                        <a:pt x="216" y="0"/>
                      </a:lnTo>
                      <a:lnTo>
                        <a:pt x="213" y="1"/>
                      </a:lnTo>
                      <a:lnTo>
                        <a:pt x="210" y="3"/>
                      </a:lnTo>
                      <a:lnTo>
                        <a:pt x="210" y="3"/>
                      </a:lnTo>
                      <a:lnTo>
                        <a:pt x="208" y="4"/>
                      </a:lnTo>
                      <a:lnTo>
                        <a:pt x="208" y="4"/>
                      </a:lnTo>
                      <a:lnTo>
                        <a:pt x="205" y="4"/>
                      </a:lnTo>
                      <a:lnTo>
                        <a:pt x="204" y="5"/>
                      </a:lnTo>
                      <a:lnTo>
                        <a:pt x="204" y="5"/>
                      </a:lnTo>
                      <a:lnTo>
                        <a:pt x="204" y="7"/>
                      </a:lnTo>
                      <a:lnTo>
                        <a:pt x="204" y="8"/>
                      </a:lnTo>
                      <a:lnTo>
                        <a:pt x="205" y="11"/>
                      </a:lnTo>
                      <a:lnTo>
                        <a:pt x="205" y="11"/>
                      </a:lnTo>
                      <a:lnTo>
                        <a:pt x="208" y="13"/>
                      </a:lnTo>
                      <a:lnTo>
                        <a:pt x="208" y="13"/>
                      </a:lnTo>
                      <a:lnTo>
                        <a:pt x="209" y="17"/>
                      </a:lnTo>
                      <a:lnTo>
                        <a:pt x="209" y="17"/>
                      </a:lnTo>
                      <a:lnTo>
                        <a:pt x="212" y="19"/>
                      </a:lnTo>
                      <a:lnTo>
                        <a:pt x="212" y="20"/>
                      </a:lnTo>
                      <a:lnTo>
                        <a:pt x="212" y="21"/>
                      </a:lnTo>
                      <a:lnTo>
                        <a:pt x="212" y="21"/>
                      </a:lnTo>
                      <a:lnTo>
                        <a:pt x="212" y="23"/>
                      </a:lnTo>
                      <a:lnTo>
                        <a:pt x="212" y="23"/>
                      </a:lnTo>
                      <a:lnTo>
                        <a:pt x="212" y="24"/>
                      </a:lnTo>
                      <a:lnTo>
                        <a:pt x="212" y="24"/>
                      </a:lnTo>
                      <a:lnTo>
                        <a:pt x="212" y="25"/>
                      </a:lnTo>
                      <a:lnTo>
                        <a:pt x="213" y="27"/>
                      </a:lnTo>
                      <a:lnTo>
                        <a:pt x="213" y="27"/>
                      </a:lnTo>
                      <a:lnTo>
                        <a:pt x="212" y="28"/>
                      </a:lnTo>
                      <a:lnTo>
                        <a:pt x="210" y="27"/>
                      </a:lnTo>
                      <a:lnTo>
                        <a:pt x="208" y="25"/>
                      </a:lnTo>
                      <a:lnTo>
                        <a:pt x="208" y="25"/>
                      </a:lnTo>
                      <a:lnTo>
                        <a:pt x="206" y="24"/>
                      </a:lnTo>
                      <a:lnTo>
                        <a:pt x="206" y="24"/>
                      </a:lnTo>
                      <a:lnTo>
                        <a:pt x="202" y="20"/>
                      </a:lnTo>
                      <a:lnTo>
                        <a:pt x="202" y="20"/>
                      </a:lnTo>
                      <a:lnTo>
                        <a:pt x="200" y="17"/>
                      </a:lnTo>
                      <a:lnTo>
                        <a:pt x="200" y="17"/>
                      </a:lnTo>
                      <a:lnTo>
                        <a:pt x="197" y="16"/>
                      </a:lnTo>
                      <a:lnTo>
                        <a:pt x="197" y="16"/>
                      </a:lnTo>
                      <a:lnTo>
                        <a:pt x="194" y="13"/>
                      </a:lnTo>
                      <a:lnTo>
                        <a:pt x="193" y="12"/>
                      </a:lnTo>
                      <a:lnTo>
                        <a:pt x="190" y="12"/>
                      </a:lnTo>
                      <a:lnTo>
                        <a:pt x="190" y="12"/>
                      </a:lnTo>
                      <a:lnTo>
                        <a:pt x="186" y="13"/>
                      </a:lnTo>
                      <a:lnTo>
                        <a:pt x="184" y="15"/>
                      </a:lnTo>
                      <a:lnTo>
                        <a:pt x="184" y="15"/>
                      </a:lnTo>
                      <a:lnTo>
                        <a:pt x="181" y="17"/>
                      </a:lnTo>
                      <a:lnTo>
                        <a:pt x="178" y="17"/>
                      </a:lnTo>
                      <a:lnTo>
                        <a:pt x="178" y="17"/>
                      </a:lnTo>
                      <a:lnTo>
                        <a:pt x="172" y="20"/>
                      </a:lnTo>
                      <a:lnTo>
                        <a:pt x="172" y="20"/>
                      </a:lnTo>
                      <a:lnTo>
                        <a:pt x="168" y="23"/>
                      </a:lnTo>
                      <a:lnTo>
                        <a:pt x="167" y="24"/>
                      </a:lnTo>
                      <a:lnTo>
                        <a:pt x="164" y="25"/>
                      </a:lnTo>
                      <a:lnTo>
                        <a:pt x="164" y="25"/>
                      </a:lnTo>
                      <a:lnTo>
                        <a:pt x="161" y="25"/>
                      </a:lnTo>
                      <a:lnTo>
                        <a:pt x="157" y="25"/>
                      </a:lnTo>
                      <a:lnTo>
                        <a:pt x="152" y="23"/>
                      </a:lnTo>
                      <a:lnTo>
                        <a:pt x="152" y="23"/>
                      </a:lnTo>
                      <a:lnTo>
                        <a:pt x="152" y="23"/>
                      </a:lnTo>
                      <a:lnTo>
                        <a:pt x="152" y="23"/>
                      </a:lnTo>
                      <a:lnTo>
                        <a:pt x="147" y="19"/>
                      </a:lnTo>
                      <a:lnTo>
                        <a:pt x="144" y="17"/>
                      </a:lnTo>
                      <a:lnTo>
                        <a:pt x="141" y="17"/>
                      </a:lnTo>
                      <a:lnTo>
                        <a:pt x="141" y="17"/>
                      </a:lnTo>
                      <a:lnTo>
                        <a:pt x="143" y="20"/>
                      </a:lnTo>
                      <a:lnTo>
                        <a:pt x="143" y="21"/>
                      </a:lnTo>
                      <a:lnTo>
                        <a:pt x="140" y="24"/>
                      </a:lnTo>
                      <a:lnTo>
                        <a:pt x="136" y="27"/>
                      </a:lnTo>
                      <a:lnTo>
                        <a:pt x="132" y="28"/>
                      </a:lnTo>
                      <a:lnTo>
                        <a:pt x="132" y="28"/>
                      </a:lnTo>
                      <a:lnTo>
                        <a:pt x="128" y="29"/>
                      </a:lnTo>
                      <a:lnTo>
                        <a:pt x="124" y="31"/>
                      </a:lnTo>
                      <a:lnTo>
                        <a:pt x="124" y="31"/>
                      </a:lnTo>
                      <a:lnTo>
                        <a:pt x="120" y="33"/>
                      </a:lnTo>
                      <a:lnTo>
                        <a:pt x="116" y="33"/>
                      </a:lnTo>
                      <a:lnTo>
                        <a:pt x="116" y="33"/>
                      </a:lnTo>
                      <a:lnTo>
                        <a:pt x="112" y="35"/>
                      </a:lnTo>
                      <a:lnTo>
                        <a:pt x="108" y="38"/>
                      </a:lnTo>
                      <a:lnTo>
                        <a:pt x="103" y="46"/>
                      </a:lnTo>
                      <a:lnTo>
                        <a:pt x="103" y="46"/>
                      </a:lnTo>
                      <a:lnTo>
                        <a:pt x="100" y="50"/>
                      </a:lnTo>
                      <a:lnTo>
                        <a:pt x="96" y="54"/>
                      </a:lnTo>
                      <a:lnTo>
                        <a:pt x="96" y="54"/>
                      </a:lnTo>
                      <a:lnTo>
                        <a:pt x="93" y="57"/>
                      </a:lnTo>
                      <a:lnTo>
                        <a:pt x="93" y="57"/>
                      </a:lnTo>
                      <a:lnTo>
                        <a:pt x="92" y="60"/>
                      </a:lnTo>
                      <a:lnTo>
                        <a:pt x="91" y="64"/>
                      </a:lnTo>
                      <a:lnTo>
                        <a:pt x="91" y="64"/>
                      </a:lnTo>
                      <a:lnTo>
                        <a:pt x="87" y="69"/>
                      </a:lnTo>
                      <a:lnTo>
                        <a:pt x="87" y="69"/>
                      </a:lnTo>
                      <a:lnTo>
                        <a:pt x="84" y="73"/>
                      </a:lnTo>
                      <a:lnTo>
                        <a:pt x="81" y="76"/>
                      </a:lnTo>
                      <a:lnTo>
                        <a:pt x="81" y="76"/>
                      </a:lnTo>
                      <a:lnTo>
                        <a:pt x="80" y="77"/>
                      </a:lnTo>
                      <a:lnTo>
                        <a:pt x="77" y="78"/>
                      </a:lnTo>
                      <a:lnTo>
                        <a:pt x="76" y="78"/>
                      </a:lnTo>
                      <a:lnTo>
                        <a:pt x="73" y="79"/>
                      </a:lnTo>
                      <a:lnTo>
                        <a:pt x="73" y="79"/>
                      </a:lnTo>
                      <a:lnTo>
                        <a:pt x="72" y="82"/>
                      </a:lnTo>
                      <a:lnTo>
                        <a:pt x="72" y="82"/>
                      </a:lnTo>
                      <a:lnTo>
                        <a:pt x="69" y="83"/>
                      </a:lnTo>
                      <a:lnTo>
                        <a:pt x="69" y="83"/>
                      </a:lnTo>
                      <a:lnTo>
                        <a:pt x="67" y="85"/>
                      </a:lnTo>
                      <a:lnTo>
                        <a:pt x="64" y="87"/>
                      </a:lnTo>
                      <a:lnTo>
                        <a:pt x="64" y="87"/>
                      </a:lnTo>
                      <a:lnTo>
                        <a:pt x="59" y="94"/>
                      </a:lnTo>
                      <a:lnTo>
                        <a:pt x="59" y="94"/>
                      </a:lnTo>
                      <a:lnTo>
                        <a:pt x="57" y="97"/>
                      </a:lnTo>
                      <a:lnTo>
                        <a:pt x="56" y="101"/>
                      </a:lnTo>
                      <a:lnTo>
                        <a:pt x="56" y="101"/>
                      </a:lnTo>
                      <a:lnTo>
                        <a:pt x="56" y="102"/>
                      </a:lnTo>
                      <a:lnTo>
                        <a:pt x="59" y="102"/>
                      </a:lnTo>
                      <a:lnTo>
                        <a:pt x="63" y="101"/>
                      </a:lnTo>
                      <a:lnTo>
                        <a:pt x="63" y="101"/>
                      </a:lnTo>
                      <a:lnTo>
                        <a:pt x="67" y="101"/>
                      </a:lnTo>
                      <a:lnTo>
                        <a:pt x="67" y="101"/>
                      </a:lnTo>
                      <a:lnTo>
                        <a:pt x="68" y="99"/>
                      </a:lnTo>
                      <a:lnTo>
                        <a:pt x="69" y="98"/>
                      </a:lnTo>
                      <a:lnTo>
                        <a:pt x="69" y="98"/>
                      </a:lnTo>
                      <a:lnTo>
                        <a:pt x="71" y="98"/>
                      </a:lnTo>
                      <a:lnTo>
                        <a:pt x="73" y="101"/>
                      </a:lnTo>
                      <a:lnTo>
                        <a:pt x="75" y="102"/>
                      </a:lnTo>
                      <a:lnTo>
                        <a:pt x="76" y="102"/>
                      </a:lnTo>
                      <a:lnTo>
                        <a:pt x="76" y="102"/>
                      </a:lnTo>
                      <a:lnTo>
                        <a:pt x="79" y="102"/>
                      </a:lnTo>
                      <a:lnTo>
                        <a:pt x="80" y="99"/>
                      </a:lnTo>
                      <a:lnTo>
                        <a:pt x="80" y="94"/>
                      </a:lnTo>
                      <a:lnTo>
                        <a:pt x="80" y="94"/>
                      </a:lnTo>
                      <a:lnTo>
                        <a:pt x="81" y="91"/>
                      </a:lnTo>
                      <a:lnTo>
                        <a:pt x="84" y="90"/>
                      </a:lnTo>
                      <a:lnTo>
                        <a:pt x="84" y="90"/>
                      </a:lnTo>
                      <a:lnTo>
                        <a:pt x="88" y="87"/>
                      </a:lnTo>
                      <a:lnTo>
                        <a:pt x="88" y="87"/>
                      </a:lnTo>
                      <a:lnTo>
                        <a:pt x="89" y="86"/>
                      </a:lnTo>
                      <a:lnTo>
                        <a:pt x="91" y="86"/>
                      </a:lnTo>
                      <a:lnTo>
                        <a:pt x="91" y="86"/>
                      </a:lnTo>
                      <a:lnTo>
                        <a:pt x="97" y="86"/>
                      </a:lnTo>
                      <a:lnTo>
                        <a:pt x="97" y="86"/>
                      </a:lnTo>
                      <a:lnTo>
                        <a:pt x="100" y="86"/>
                      </a:lnTo>
                      <a:lnTo>
                        <a:pt x="103" y="83"/>
                      </a:lnTo>
                      <a:lnTo>
                        <a:pt x="104" y="82"/>
                      </a:lnTo>
                      <a:lnTo>
                        <a:pt x="107" y="82"/>
                      </a:lnTo>
                      <a:lnTo>
                        <a:pt x="107" y="82"/>
                      </a:lnTo>
                      <a:lnTo>
                        <a:pt x="113" y="81"/>
                      </a:lnTo>
                      <a:lnTo>
                        <a:pt x="113" y="81"/>
                      </a:lnTo>
                      <a:lnTo>
                        <a:pt x="116" y="79"/>
                      </a:lnTo>
                      <a:lnTo>
                        <a:pt x="119" y="79"/>
                      </a:lnTo>
                      <a:lnTo>
                        <a:pt x="119" y="79"/>
                      </a:lnTo>
                      <a:lnTo>
                        <a:pt x="117" y="82"/>
                      </a:lnTo>
                      <a:lnTo>
                        <a:pt x="115" y="85"/>
                      </a:lnTo>
                      <a:lnTo>
                        <a:pt x="113" y="87"/>
                      </a:lnTo>
                      <a:lnTo>
                        <a:pt x="113" y="89"/>
                      </a:lnTo>
                      <a:lnTo>
                        <a:pt x="115" y="91"/>
                      </a:lnTo>
                      <a:lnTo>
                        <a:pt x="115" y="91"/>
                      </a:lnTo>
                      <a:lnTo>
                        <a:pt x="116" y="93"/>
                      </a:lnTo>
                      <a:lnTo>
                        <a:pt x="116" y="95"/>
                      </a:lnTo>
                      <a:lnTo>
                        <a:pt x="116" y="95"/>
                      </a:lnTo>
                      <a:lnTo>
                        <a:pt x="115" y="98"/>
                      </a:lnTo>
                      <a:lnTo>
                        <a:pt x="115" y="101"/>
                      </a:lnTo>
                      <a:lnTo>
                        <a:pt x="115" y="101"/>
                      </a:lnTo>
                      <a:lnTo>
                        <a:pt x="115" y="103"/>
                      </a:lnTo>
                      <a:lnTo>
                        <a:pt x="117" y="105"/>
                      </a:lnTo>
                      <a:lnTo>
                        <a:pt x="120" y="109"/>
                      </a:lnTo>
                      <a:lnTo>
                        <a:pt x="120" y="109"/>
                      </a:lnTo>
                      <a:lnTo>
                        <a:pt x="121" y="111"/>
                      </a:lnTo>
                      <a:lnTo>
                        <a:pt x="123" y="113"/>
                      </a:lnTo>
                      <a:lnTo>
                        <a:pt x="123" y="113"/>
                      </a:lnTo>
                      <a:lnTo>
                        <a:pt x="125" y="113"/>
                      </a:lnTo>
                      <a:lnTo>
                        <a:pt x="128" y="111"/>
                      </a:lnTo>
                      <a:lnTo>
                        <a:pt x="128" y="111"/>
                      </a:lnTo>
                      <a:lnTo>
                        <a:pt x="128" y="113"/>
                      </a:lnTo>
                      <a:lnTo>
                        <a:pt x="127" y="115"/>
                      </a:lnTo>
                      <a:lnTo>
                        <a:pt x="123" y="119"/>
                      </a:lnTo>
                      <a:lnTo>
                        <a:pt x="123" y="119"/>
                      </a:lnTo>
                      <a:lnTo>
                        <a:pt x="121" y="119"/>
                      </a:lnTo>
                      <a:lnTo>
                        <a:pt x="120" y="120"/>
                      </a:lnTo>
                      <a:lnTo>
                        <a:pt x="120" y="120"/>
                      </a:lnTo>
                      <a:lnTo>
                        <a:pt x="119" y="124"/>
                      </a:lnTo>
                      <a:lnTo>
                        <a:pt x="119" y="124"/>
                      </a:lnTo>
                      <a:lnTo>
                        <a:pt x="117" y="126"/>
                      </a:lnTo>
                      <a:lnTo>
                        <a:pt x="117" y="127"/>
                      </a:lnTo>
                      <a:lnTo>
                        <a:pt x="117" y="127"/>
                      </a:lnTo>
                      <a:lnTo>
                        <a:pt x="117" y="132"/>
                      </a:lnTo>
                      <a:lnTo>
                        <a:pt x="117" y="132"/>
                      </a:lnTo>
                      <a:lnTo>
                        <a:pt x="120" y="135"/>
                      </a:lnTo>
                      <a:lnTo>
                        <a:pt x="120" y="135"/>
                      </a:lnTo>
                      <a:lnTo>
                        <a:pt x="120" y="139"/>
                      </a:lnTo>
                      <a:lnTo>
                        <a:pt x="120" y="142"/>
                      </a:lnTo>
                      <a:lnTo>
                        <a:pt x="123" y="143"/>
                      </a:lnTo>
                      <a:lnTo>
                        <a:pt x="123" y="143"/>
                      </a:lnTo>
                      <a:lnTo>
                        <a:pt x="125" y="143"/>
                      </a:lnTo>
                      <a:lnTo>
                        <a:pt x="127" y="142"/>
                      </a:lnTo>
                      <a:lnTo>
                        <a:pt x="129" y="140"/>
                      </a:lnTo>
                      <a:lnTo>
                        <a:pt x="132" y="140"/>
                      </a:lnTo>
                      <a:lnTo>
                        <a:pt x="132" y="140"/>
                      </a:lnTo>
                      <a:lnTo>
                        <a:pt x="132" y="140"/>
                      </a:lnTo>
                      <a:lnTo>
                        <a:pt x="132" y="140"/>
                      </a:lnTo>
                      <a:lnTo>
                        <a:pt x="132" y="140"/>
                      </a:lnTo>
                      <a:lnTo>
                        <a:pt x="132" y="140"/>
                      </a:lnTo>
                      <a:lnTo>
                        <a:pt x="131" y="143"/>
                      </a:lnTo>
                      <a:lnTo>
                        <a:pt x="128" y="144"/>
                      </a:lnTo>
                      <a:lnTo>
                        <a:pt x="128" y="144"/>
                      </a:lnTo>
                      <a:lnTo>
                        <a:pt x="124" y="144"/>
                      </a:lnTo>
                      <a:lnTo>
                        <a:pt x="123" y="146"/>
                      </a:lnTo>
                      <a:lnTo>
                        <a:pt x="123" y="146"/>
                      </a:lnTo>
                      <a:lnTo>
                        <a:pt x="123" y="146"/>
                      </a:lnTo>
                      <a:lnTo>
                        <a:pt x="121" y="150"/>
                      </a:lnTo>
                      <a:lnTo>
                        <a:pt x="121" y="152"/>
                      </a:lnTo>
                      <a:lnTo>
                        <a:pt x="121" y="152"/>
                      </a:lnTo>
                      <a:lnTo>
                        <a:pt x="120" y="159"/>
                      </a:lnTo>
                      <a:lnTo>
                        <a:pt x="120" y="159"/>
                      </a:lnTo>
                      <a:lnTo>
                        <a:pt x="116" y="167"/>
                      </a:lnTo>
                      <a:lnTo>
                        <a:pt x="116" y="167"/>
                      </a:lnTo>
                      <a:lnTo>
                        <a:pt x="115" y="171"/>
                      </a:lnTo>
                      <a:lnTo>
                        <a:pt x="112" y="175"/>
                      </a:lnTo>
                      <a:lnTo>
                        <a:pt x="112" y="175"/>
                      </a:lnTo>
                      <a:lnTo>
                        <a:pt x="109" y="181"/>
                      </a:lnTo>
                      <a:lnTo>
                        <a:pt x="109" y="181"/>
                      </a:lnTo>
                      <a:lnTo>
                        <a:pt x="105" y="185"/>
                      </a:lnTo>
                      <a:lnTo>
                        <a:pt x="105" y="185"/>
                      </a:lnTo>
                      <a:lnTo>
                        <a:pt x="103" y="188"/>
                      </a:lnTo>
                      <a:lnTo>
                        <a:pt x="103" y="188"/>
                      </a:lnTo>
                      <a:lnTo>
                        <a:pt x="99" y="192"/>
                      </a:lnTo>
                      <a:lnTo>
                        <a:pt x="93" y="193"/>
                      </a:lnTo>
                      <a:lnTo>
                        <a:pt x="93" y="193"/>
                      </a:lnTo>
                      <a:lnTo>
                        <a:pt x="92" y="193"/>
                      </a:lnTo>
                      <a:lnTo>
                        <a:pt x="89" y="193"/>
                      </a:lnTo>
                      <a:lnTo>
                        <a:pt x="89" y="193"/>
                      </a:lnTo>
                      <a:lnTo>
                        <a:pt x="88" y="196"/>
                      </a:lnTo>
                      <a:lnTo>
                        <a:pt x="87" y="199"/>
                      </a:lnTo>
                      <a:lnTo>
                        <a:pt x="87" y="199"/>
                      </a:lnTo>
                      <a:lnTo>
                        <a:pt x="83" y="201"/>
                      </a:lnTo>
                      <a:lnTo>
                        <a:pt x="79" y="204"/>
                      </a:lnTo>
                      <a:lnTo>
                        <a:pt x="79" y="204"/>
                      </a:lnTo>
                      <a:lnTo>
                        <a:pt x="75" y="205"/>
                      </a:lnTo>
                      <a:lnTo>
                        <a:pt x="69" y="206"/>
                      </a:lnTo>
                      <a:lnTo>
                        <a:pt x="69" y="206"/>
                      </a:lnTo>
                      <a:lnTo>
                        <a:pt x="64" y="206"/>
                      </a:lnTo>
                      <a:lnTo>
                        <a:pt x="64" y="206"/>
                      </a:lnTo>
                      <a:lnTo>
                        <a:pt x="63" y="208"/>
                      </a:lnTo>
                      <a:lnTo>
                        <a:pt x="63" y="209"/>
                      </a:lnTo>
                      <a:lnTo>
                        <a:pt x="63" y="209"/>
                      </a:lnTo>
                      <a:lnTo>
                        <a:pt x="61" y="210"/>
                      </a:lnTo>
                      <a:lnTo>
                        <a:pt x="60" y="210"/>
                      </a:lnTo>
                      <a:lnTo>
                        <a:pt x="60" y="209"/>
                      </a:lnTo>
                      <a:lnTo>
                        <a:pt x="57" y="208"/>
                      </a:lnTo>
                      <a:lnTo>
                        <a:pt x="57" y="208"/>
                      </a:lnTo>
                      <a:lnTo>
                        <a:pt x="55" y="212"/>
                      </a:lnTo>
                      <a:lnTo>
                        <a:pt x="55" y="212"/>
                      </a:lnTo>
                      <a:lnTo>
                        <a:pt x="53" y="213"/>
                      </a:lnTo>
                      <a:lnTo>
                        <a:pt x="53" y="216"/>
                      </a:lnTo>
                      <a:lnTo>
                        <a:pt x="53" y="216"/>
                      </a:lnTo>
                      <a:lnTo>
                        <a:pt x="52" y="217"/>
                      </a:lnTo>
                      <a:lnTo>
                        <a:pt x="51" y="217"/>
                      </a:lnTo>
                      <a:lnTo>
                        <a:pt x="49" y="218"/>
                      </a:lnTo>
                      <a:lnTo>
                        <a:pt x="48" y="220"/>
                      </a:lnTo>
                      <a:lnTo>
                        <a:pt x="48" y="220"/>
                      </a:lnTo>
                      <a:lnTo>
                        <a:pt x="47" y="222"/>
                      </a:lnTo>
                      <a:lnTo>
                        <a:pt x="45" y="222"/>
                      </a:lnTo>
                      <a:lnTo>
                        <a:pt x="44" y="224"/>
                      </a:lnTo>
                      <a:lnTo>
                        <a:pt x="44" y="224"/>
                      </a:lnTo>
                      <a:lnTo>
                        <a:pt x="40" y="224"/>
                      </a:lnTo>
                      <a:lnTo>
                        <a:pt x="36" y="225"/>
                      </a:lnTo>
                      <a:lnTo>
                        <a:pt x="36" y="225"/>
                      </a:lnTo>
                      <a:lnTo>
                        <a:pt x="33" y="225"/>
                      </a:lnTo>
                      <a:lnTo>
                        <a:pt x="31" y="225"/>
                      </a:lnTo>
                      <a:lnTo>
                        <a:pt x="31" y="225"/>
                      </a:lnTo>
                      <a:lnTo>
                        <a:pt x="28" y="224"/>
                      </a:lnTo>
                      <a:lnTo>
                        <a:pt x="25" y="222"/>
                      </a:lnTo>
                      <a:lnTo>
                        <a:pt x="25" y="222"/>
                      </a:lnTo>
                      <a:lnTo>
                        <a:pt x="23" y="224"/>
                      </a:lnTo>
                      <a:lnTo>
                        <a:pt x="21" y="226"/>
                      </a:lnTo>
                      <a:lnTo>
                        <a:pt x="21" y="226"/>
                      </a:lnTo>
                      <a:lnTo>
                        <a:pt x="23" y="229"/>
                      </a:lnTo>
                      <a:lnTo>
                        <a:pt x="23" y="232"/>
                      </a:lnTo>
                      <a:lnTo>
                        <a:pt x="23" y="232"/>
                      </a:lnTo>
                      <a:lnTo>
                        <a:pt x="20" y="233"/>
                      </a:lnTo>
                      <a:lnTo>
                        <a:pt x="18" y="234"/>
                      </a:lnTo>
                      <a:lnTo>
                        <a:pt x="18" y="234"/>
                      </a:lnTo>
                      <a:lnTo>
                        <a:pt x="14" y="234"/>
                      </a:lnTo>
                      <a:lnTo>
                        <a:pt x="12" y="237"/>
                      </a:lnTo>
                      <a:lnTo>
                        <a:pt x="12" y="237"/>
                      </a:lnTo>
                      <a:lnTo>
                        <a:pt x="10" y="238"/>
                      </a:lnTo>
                      <a:lnTo>
                        <a:pt x="7" y="238"/>
                      </a:lnTo>
                      <a:lnTo>
                        <a:pt x="6" y="238"/>
                      </a:lnTo>
                      <a:lnTo>
                        <a:pt x="3" y="240"/>
                      </a:lnTo>
                      <a:lnTo>
                        <a:pt x="3" y="240"/>
                      </a:lnTo>
                      <a:lnTo>
                        <a:pt x="2" y="241"/>
                      </a:lnTo>
                      <a:lnTo>
                        <a:pt x="2" y="243"/>
                      </a:lnTo>
                      <a:lnTo>
                        <a:pt x="2" y="243"/>
                      </a:lnTo>
                      <a:lnTo>
                        <a:pt x="2" y="245"/>
                      </a:lnTo>
                      <a:lnTo>
                        <a:pt x="0" y="246"/>
                      </a:lnTo>
                      <a:lnTo>
                        <a:pt x="0" y="246"/>
                      </a:lnTo>
                      <a:lnTo>
                        <a:pt x="0" y="247"/>
                      </a:lnTo>
                      <a:lnTo>
                        <a:pt x="2" y="249"/>
                      </a:lnTo>
                      <a:lnTo>
                        <a:pt x="4" y="247"/>
                      </a:lnTo>
                      <a:lnTo>
                        <a:pt x="4" y="247"/>
                      </a:lnTo>
                      <a:lnTo>
                        <a:pt x="8" y="246"/>
                      </a:lnTo>
                      <a:lnTo>
                        <a:pt x="12" y="247"/>
                      </a:lnTo>
                      <a:lnTo>
                        <a:pt x="12" y="247"/>
                      </a:lnTo>
                      <a:lnTo>
                        <a:pt x="16" y="249"/>
                      </a:lnTo>
                      <a:lnTo>
                        <a:pt x="19" y="251"/>
                      </a:lnTo>
                      <a:lnTo>
                        <a:pt x="19" y="251"/>
                      </a:lnTo>
                      <a:lnTo>
                        <a:pt x="20" y="254"/>
                      </a:lnTo>
                      <a:lnTo>
                        <a:pt x="19" y="258"/>
                      </a:lnTo>
                      <a:lnTo>
                        <a:pt x="19" y="258"/>
                      </a:lnTo>
                      <a:lnTo>
                        <a:pt x="19" y="259"/>
                      </a:lnTo>
                      <a:lnTo>
                        <a:pt x="19" y="262"/>
                      </a:lnTo>
                      <a:lnTo>
                        <a:pt x="19" y="262"/>
                      </a:lnTo>
                      <a:lnTo>
                        <a:pt x="15" y="263"/>
                      </a:lnTo>
                      <a:lnTo>
                        <a:pt x="15" y="263"/>
                      </a:lnTo>
                      <a:lnTo>
                        <a:pt x="10" y="266"/>
                      </a:lnTo>
                      <a:lnTo>
                        <a:pt x="8" y="267"/>
                      </a:lnTo>
                      <a:lnTo>
                        <a:pt x="8" y="269"/>
                      </a:lnTo>
                      <a:lnTo>
                        <a:pt x="8" y="269"/>
                      </a:lnTo>
                      <a:lnTo>
                        <a:pt x="10" y="269"/>
                      </a:lnTo>
                      <a:lnTo>
                        <a:pt x="11" y="270"/>
                      </a:lnTo>
                      <a:lnTo>
                        <a:pt x="12" y="274"/>
                      </a:lnTo>
                      <a:lnTo>
                        <a:pt x="12" y="274"/>
                      </a:lnTo>
                      <a:lnTo>
                        <a:pt x="14" y="274"/>
                      </a:lnTo>
                      <a:lnTo>
                        <a:pt x="14" y="274"/>
                      </a:lnTo>
                      <a:lnTo>
                        <a:pt x="15" y="274"/>
                      </a:lnTo>
                      <a:lnTo>
                        <a:pt x="15" y="271"/>
                      </a:lnTo>
                      <a:lnTo>
                        <a:pt x="15" y="271"/>
                      </a:lnTo>
                      <a:lnTo>
                        <a:pt x="19" y="273"/>
                      </a:lnTo>
                      <a:lnTo>
                        <a:pt x="19" y="273"/>
                      </a:lnTo>
                      <a:lnTo>
                        <a:pt x="23" y="271"/>
                      </a:lnTo>
                      <a:lnTo>
                        <a:pt x="23" y="271"/>
                      </a:lnTo>
                      <a:lnTo>
                        <a:pt x="25" y="273"/>
                      </a:lnTo>
                      <a:lnTo>
                        <a:pt x="29" y="273"/>
                      </a:lnTo>
                      <a:lnTo>
                        <a:pt x="29" y="273"/>
                      </a:lnTo>
                      <a:lnTo>
                        <a:pt x="32" y="271"/>
                      </a:lnTo>
                      <a:lnTo>
                        <a:pt x="32" y="271"/>
                      </a:lnTo>
                      <a:lnTo>
                        <a:pt x="36" y="271"/>
                      </a:lnTo>
                      <a:lnTo>
                        <a:pt x="36" y="271"/>
                      </a:lnTo>
                      <a:lnTo>
                        <a:pt x="40" y="271"/>
                      </a:lnTo>
                      <a:lnTo>
                        <a:pt x="40" y="267"/>
                      </a:lnTo>
                      <a:lnTo>
                        <a:pt x="40" y="267"/>
                      </a:lnTo>
                      <a:lnTo>
                        <a:pt x="39" y="265"/>
                      </a:lnTo>
                      <a:lnTo>
                        <a:pt x="39" y="262"/>
                      </a:lnTo>
                      <a:lnTo>
                        <a:pt x="40" y="261"/>
                      </a:lnTo>
                      <a:lnTo>
                        <a:pt x="40" y="261"/>
                      </a:lnTo>
                      <a:lnTo>
                        <a:pt x="44" y="261"/>
                      </a:lnTo>
                      <a:lnTo>
                        <a:pt x="45" y="261"/>
                      </a:lnTo>
                      <a:lnTo>
                        <a:pt x="44" y="262"/>
                      </a:lnTo>
                      <a:lnTo>
                        <a:pt x="44" y="262"/>
                      </a:lnTo>
                      <a:lnTo>
                        <a:pt x="43" y="263"/>
                      </a:lnTo>
                      <a:lnTo>
                        <a:pt x="41" y="265"/>
                      </a:lnTo>
                      <a:lnTo>
                        <a:pt x="41" y="265"/>
                      </a:lnTo>
                      <a:lnTo>
                        <a:pt x="43" y="269"/>
                      </a:lnTo>
                      <a:lnTo>
                        <a:pt x="43" y="269"/>
                      </a:lnTo>
                      <a:lnTo>
                        <a:pt x="43" y="273"/>
                      </a:lnTo>
                      <a:lnTo>
                        <a:pt x="40" y="274"/>
                      </a:lnTo>
                      <a:lnTo>
                        <a:pt x="40" y="274"/>
                      </a:lnTo>
                      <a:lnTo>
                        <a:pt x="37" y="275"/>
                      </a:lnTo>
                      <a:lnTo>
                        <a:pt x="35" y="275"/>
                      </a:lnTo>
                      <a:lnTo>
                        <a:pt x="29" y="275"/>
                      </a:lnTo>
                      <a:lnTo>
                        <a:pt x="29" y="275"/>
                      </a:lnTo>
                      <a:lnTo>
                        <a:pt x="25" y="277"/>
                      </a:lnTo>
                      <a:lnTo>
                        <a:pt x="25" y="277"/>
                      </a:lnTo>
                      <a:lnTo>
                        <a:pt x="23" y="277"/>
                      </a:lnTo>
                      <a:lnTo>
                        <a:pt x="21" y="278"/>
                      </a:lnTo>
                      <a:lnTo>
                        <a:pt x="21" y="278"/>
                      </a:lnTo>
                      <a:lnTo>
                        <a:pt x="23" y="279"/>
                      </a:lnTo>
                      <a:lnTo>
                        <a:pt x="24" y="281"/>
                      </a:lnTo>
                      <a:lnTo>
                        <a:pt x="24" y="281"/>
                      </a:lnTo>
                      <a:lnTo>
                        <a:pt x="25" y="282"/>
                      </a:lnTo>
                      <a:lnTo>
                        <a:pt x="27" y="283"/>
                      </a:lnTo>
                      <a:lnTo>
                        <a:pt x="27" y="283"/>
                      </a:lnTo>
                      <a:lnTo>
                        <a:pt x="28" y="287"/>
                      </a:lnTo>
                      <a:lnTo>
                        <a:pt x="31" y="288"/>
                      </a:lnTo>
                      <a:lnTo>
                        <a:pt x="35" y="288"/>
                      </a:lnTo>
                      <a:lnTo>
                        <a:pt x="39" y="287"/>
                      </a:lnTo>
                      <a:lnTo>
                        <a:pt x="39" y="287"/>
                      </a:lnTo>
                      <a:lnTo>
                        <a:pt x="41" y="286"/>
                      </a:lnTo>
                      <a:lnTo>
                        <a:pt x="44" y="283"/>
                      </a:lnTo>
                      <a:lnTo>
                        <a:pt x="44" y="283"/>
                      </a:lnTo>
                      <a:lnTo>
                        <a:pt x="47" y="283"/>
                      </a:lnTo>
                      <a:lnTo>
                        <a:pt x="48" y="283"/>
                      </a:lnTo>
                      <a:lnTo>
                        <a:pt x="49" y="284"/>
                      </a:lnTo>
                      <a:lnTo>
                        <a:pt x="52" y="284"/>
                      </a:lnTo>
                      <a:lnTo>
                        <a:pt x="52" y="284"/>
                      </a:lnTo>
                      <a:lnTo>
                        <a:pt x="53" y="283"/>
                      </a:lnTo>
                      <a:lnTo>
                        <a:pt x="53" y="282"/>
                      </a:lnTo>
                      <a:lnTo>
                        <a:pt x="53" y="282"/>
                      </a:lnTo>
                      <a:lnTo>
                        <a:pt x="56" y="282"/>
                      </a:lnTo>
                      <a:lnTo>
                        <a:pt x="56" y="282"/>
                      </a:lnTo>
                      <a:lnTo>
                        <a:pt x="57" y="281"/>
                      </a:lnTo>
                      <a:lnTo>
                        <a:pt x="57" y="281"/>
                      </a:lnTo>
                      <a:lnTo>
                        <a:pt x="60" y="279"/>
                      </a:lnTo>
                      <a:lnTo>
                        <a:pt x="61" y="278"/>
                      </a:lnTo>
                      <a:lnTo>
                        <a:pt x="61" y="278"/>
                      </a:lnTo>
                      <a:lnTo>
                        <a:pt x="61" y="273"/>
                      </a:lnTo>
                      <a:lnTo>
                        <a:pt x="61" y="273"/>
                      </a:lnTo>
                      <a:lnTo>
                        <a:pt x="63" y="271"/>
                      </a:lnTo>
                      <a:lnTo>
                        <a:pt x="64" y="271"/>
                      </a:lnTo>
                      <a:lnTo>
                        <a:pt x="69" y="270"/>
                      </a:lnTo>
                      <a:lnTo>
                        <a:pt x="69" y="270"/>
                      </a:lnTo>
                      <a:lnTo>
                        <a:pt x="73" y="269"/>
                      </a:lnTo>
                      <a:lnTo>
                        <a:pt x="77" y="269"/>
                      </a:lnTo>
                      <a:lnTo>
                        <a:pt x="77" y="269"/>
                      </a:lnTo>
                      <a:lnTo>
                        <a:pt x="84" y="269"/>
                      </a:lnTo>
                      <a:lnTo>
                        <a:pt x="84" y="269"/>
                      </a:lnTo>
                      <a:lnTo>
                        <a:pt x="84" y="266"/>
                      </a:lnTo>
                      <a:lnTo>
                        <a:pt x="85" y="263"/>
                      </a:lnTo>
                      <a:lnTo>
                        <a:pt x="85" y="263"/>
                      </a:lnTo>
                      <a:lnTo>
                        <a:pt x="88" y="263"/>
                      </a:lnTo>
                      <a:lnTo>
                        <a:pt x="89" y="263"/>
                      </a:lnTo>
                      <a:lnTo>
                        <a:pt x="89" y="263"/>
                      </a:lnTo>
                      <a:lnTo>
                        <a:pt x="91" y="262"/>
                      </a:lnTo>
                      <a:lnTo>
                        <a:pt x="92" y="261"/>
                      </a:lnTo>
                      <a:lnTo>
                        <a:pt x="93" y="261"/>
                      </a:lnTo>
                      <a:lnTo>
                        <a:pt x="93" y="261"/>
                      </a:lnTo>
                      <a:lnTo>
                        <a:pt x="93" y="263"/>
                      </a:lnTo>
                      <a:lnTo>
                        <a:pt x="93" y="265"/>
                      </a:lnTo>
                      <a:lnTo>
                        <a:pt x="93" y="265"/>
                      </a:lnTo>
                      <a:lnTo>
                        <a:pt x="95" y="267"/>
                      </a:lnTo>
                      <a:lnTo>
                        <a:pt x="95" y="267"/>
                      </a:lnTo>
                      <a:lnTo>
                        <a:pt x="95" y="269"/>
                      </a:lnTo>
                      <a:lnTo>
                        <a:pt x="95" y="270"/>
                      </a:lnTo>
                      <a:lnTo>
                        <a:pt x="93" y="270"/>
                      </a:lnTo>
                      <a:lnTo>
                        <a:pt x="93" y="270"/>
                      </a:lnTo>
                      <a:lnTo>
                        <a:pt x="93" y="270"/>
                      </a:lnTo>
                      <a:lnTo>
                        <a:pt x="93" y="271"/>
                      </a:lnTo>
                      <a:lnTo>
                        <a:pt x="93" y="274"/>
                      </a:lnTo>
                      <a:lnTo>
                        <a:pt x="96" y="277"/>
                      </a:lnTo>
                      <a:lnTo>
                        <a:pt x="96" y="277"/>
                      </a:lnTo>
                      <a:lnTo>
                        <a:pt x="99" y="278"/>
                      </a:lnTo>
                      <a:lnTo>
                        <a:pt x="103" y="278"/>
                      </a:lnTo>
                      <a:lnTo>
                        <a:pt x="103" y="278"/>
                      </a:lnTo>
                      <a:lnTo>
                        <a:pt x="107" y="278"/>
                      </a:lnTo>
                      <a:lnTo>
                        <a:pt x="107" y="278"/>
                      </a:lnTo>
                      <a:lnTo>
                        <a:pt x="108" y="278"/>
                      </a:lnTo>
                      <a:lnTo>
                        <a:pt x="109" y="277"/>
                      </a:lnTo>
                      <a:lnTo>
                        <a:pt x="109" y="277"/>
                      </a:lnTo>
                      <a:lnTo>
                        <a:pt x="112" y="278"/>
                      </a:lnTo>
                      <a:lnTo>
                        <a:pt x="115" y="279"/>
                      </a:lnTo>
                      <a:lnTo>
                        <a:pt x="115" y="279"/>
                      </a:lnTo>
                      <a:lnTo>
                        <a:pt x="117" y="279"/>
                      </a:lnTo>
                      <a:lnTo>
                        <a:pt x="120" y="277"/>
                      </a:lnTo>
                      <a:lnTo>
                        <a:pt x="120" y="277"/>
                      </a:lnTo>
                      <a:lnTo>
                        <a:pt x="120" y="278"/>
                      </a:lnTo>
                      <a:lnTo>
                        <a:pt x="120" y="278"/>
                      </a:lnTo>
                      <a:lnTo>
                        <a:pt x="121" y="277"/>
                      </a:lnTo>
                      <a:lnTo>
                        <a:pt x="121" y="277"/>
                      </a:lnTo>
                      <a:lnTo>
                        <a:pt x="120" y="279"/>
                      </a:lnTo>
                      <a:lnTo>
                        <a:pt x="119" y="282"/>
                      </a:lnTo>
                      <a:lnTo>
                        <a:pt x="119" y="282"/>
                      </a:lnTo>
                      <a:lnTo>
                        <a:pt x="115" y="284"/>
                      </a:lnTo>
                      <a:lnTo>
                        <a:pt x="112" y="284"/>
                      </a:lnTo>
                      <a:lnTo>
                        <a:pt x="111" y="284"/>
                      </a:lnTo>
                      <a:lnTo>
                        <a:pt x="111" y="284"/>
                      </a:lnTo>
                      <a:lnTo>
                        <a:pt x="108" y="284"/>
                      </a:lnTo>
                      <a:lnTo>
                        <a:pt x="107" y="283"/>
                      </a:lnTo>
                      <a:lnTo>
                        <a:pt x="107" y="283"/>
                      </a:lnTo>
                      <a:lnTo>
                        <a:pt x="104" y="286"/>
                      </a:lnTo>
                      <a:lnTo>
                        <a:pt x="104" y="286"/>
                      </a:lnTo>
                      <a:lnTo>
                        <a:pt x="103" y="287"/>
                      </a:lnTo>
                      <a:lnTo>
                        <a:pt x="100" y="288"/>
                      </a:lnTo>
                      <a:lnTo>
                        <a:pt x="100" y="288"/>
                      </a:lnTo>
                      <a:lnTo>
                        <a:pt x="101" y="292"/>
                      </a:lnTo>
                      <a:lnTo>
                        <a:pt x="101" y="292"/>
                      </a:lnTo>
                      <a:lnTo>
                        <a:pt x="101" y="295"/>
                      </a:lnTo>
                      <a:lnTo>
                        <a:pt x="103" y="298"/>
                      </a:lnTo>
                      <a:lnTo>
                        <a:pt x="103" y="298"/>
                      </a:lnTo>
                      <a:lnTo>
                        <a:pt x="107" y="299"/>
                      </a:lnTo>
                      <a:lnTo>
                        <a:pt x="112" y="298"/>
                      </a:lnTo>
                      <a:lnTo>
                        <a:pt x="112" y="298"/>
                      </a:lnTo>
                      <a:lnTo>
                        <a:pt x="115" y="296"/>
                      </a:lnTo>
                      <a:lnTo>
                        <a:pt x="117" y="295"/>
                      </a:lnTo>
                      <a:lnTo>
                        <a:pt x="117" y="295"/>
                      </a:lnTo>
                      <a:lnTo>
                        <a:pt x="120" y="296"/>
                      </a:lnTo>
                      <a:lnTo>
                        <a:pt x="120" y="296"/>
                      </a:lnTo>
                      <a:lnTo>
                        <a:pt x="123" y="296"/>
                      </a:lnTo>
                      <a:lnTo>
                        <a:pt x="124" y="296"/>
                      </a:lnTo>
                      <a:lnTo>
                        <a:pt x="124" y="296"/>
                      </a:lnTo>
                      <a:lnTo>
                        <a:pt x="127" y="296"/>
                      </a:lnTo>
                      <a:lnTo>
                        <a:pt x="128" y="296"/>
                      </a:lnTo>
                      <a:lnTo>
                        <a:pt x="128" y="296"/>
                      </a:lnTo>
                      <a:lnTo>
                        <a:pt x="129" y="295"/>
                      </a:lnTo>
                      <a:lnTo>
                        <a:pt x="131" y="294"/>
                      </a:lnTo>
                      <a:lnTo>
                        <a:pt x="131" y="294"/>
                      </a:lnTo>
                      <a:lnTo>
                        <a:pt x="132" y="292"/>
                      </a:lnTo>
                      <a:lnTo>
                        <a:pt x="132" y="292"/>
                      </a:lnTo>
                      <a:lnTo>
                        <a:pt x="133" y="290"/>
                      </a:lnTo>
                      <a:lnTo>
                        <a:pt x="133" y="290"/>
                      </a:lnTo>
                      <a:lnTo>
                        <a:pt x="135" y="288"/>
                      </a:lnTo>
                      <a:lnTo>
                        <a:pt x="136" y="287"/>
                      </a:lnTo>
                      <a:lnTo>
                        <a:pt x="136" y="287"/>
                      </a:lnTo>
                      <a:lnTo>
                        <a:pt x="140" y="284"/>
                      </a:lnTo>
                      <a:lnTo>
                        <a:pt x="143" y="284"/>
                      </a:lnTo>
                      <a:lnTo>
                        <a:pt x="144" y="287"/>
                      </a:lnTo>
                      <a:lnTo>
                        <a:pt x="144" y="287"/>
                      </a:lnTo>
                      <a:lnTo>
                        <a:pt x="149" y="295"/>
                      </a:lnTo>
                      <a:lnTo>
                        <a:pt x="149" y="295"/>
                      </a:lnTo>
                      <a:lnTo>
                        <a:pt x="153" y="300"/>
                      </a:lnTo>
                      <a:lnTo>
                        <a:pt x="153" y="300"/>
                      </a:lnTo>
                      <a:lnTo>
                        <a:pt x="153" y="300"/>
                      </a:lnTo>
                      <a:lnTo>
                        <a:pt x="153" y="300"/>
                      </a:lnTo>
                      <a:lnTo>
                        <a:pt x="153" y="303"/>
                      </a:lnTo>
                      <a:lnTo>
                        <a:pt x="153" y="303"/>
                      </a:lnTo>
                      <a:lnTo>
                        <a:pt x="159" y="308"/>
                      </a:lnTo>
                      <a:lnTo>
                        <a:pt x="159" y="308"/>
                      </a:lnTo>
                      <a:lnTo>
                        <a:pt x="159" y="310"/>
                      </a:lnTo>
                      <a:lnTo>
                        <a:pt x="159" y="310"/>
                      </a:lnTo>
                      <a:lnTo>
                        <a:pt x="160" y="310"/>
                      </a:lnTo>
                      <a:lnTo>
                        <a:pt x="160" y="308"/>
                      </a:lnTo>
                      <a:lnTo>
                        <a:pt x="161" y="307"/>
                      </a:lnTo>
                      <a:lnTo>
                        <a:pt x="161" y="307"/>
                      </a:lnTo>
                      <a:lnTo>
                        <a:pt x="164" y="308"/>
                      </a:lnTo>
                      <a:lnTo>
                        <a:pt x="165" y="310"/>
                      </a:lnTo>
                      <a:lnTo>
                        <a:pt x="165" y="310"/>
                      </a:lnTo>
                      <a:lnTo>
                        <a:pt x="167" y="311"/>
                      </a:lnTo>
                      <a:lnTo>
                        <a:pt x="167" y="311"/>
                      </a:lnTo>
                      <a:lnTo>
                        <a:pt x="170" y="316"/>
                      </a:lnTo>
                      <a:lnTo>
                        <a:pt x="172" y="319"/>
                      </a:lnTo>
                      <a:lnTo>
                        <a:pt x="174" y="320"/>
                      </a:lnTo>
                      <a:lnTo>
                        <a:pt x="174" y="320"/>
                      </a:lnTo>
                      <a:lnTo>
                        <a:pt x="181" y="323"/>
                      </a:lnTo>
                      <a:lnTo>
                        <a:pt x="188" y="323"/>
                      </a:lnTo>
                      <a:lnTo>
                        <a:pt x="188" y="323"/>
                      </a:lnTo>
                      <a:lnTo>
                        <a:pt x="193" y="323"/>
                      </a:lnTo>
                      <a:lnTo>
                        <a:pt x="200" y="323"/>
                      </a:lnTo>
                      <a:lnTo>
                        <a:pt x="200" y="323"/>
                      </a:lnTo>
                      <a:lnTo>
                        <a:pt x="204" y="322"/>
                      </a:lnTo>
                      <a:lnTo>
                        <a:pt x="208" y="320"/>
                      </a:lnTo>
                      <a:lnTo>
                        <a:pt x="208" y="320"/>
                      </a:lnTo>
                      <a:lnTo>
                        <a:pt x="212" y="319"/>
                      </a:lnTo>
                      <a:lnTo>
                        <a:pt x="213" y="318"/>
                      </a:lnTo>
                      <a:lnTo>
                        <a:pt x="214" y="316"/>
                      </a:lnTo>
                      <a:lnTo>
                        <a:pt x="214" y="316"/>
                      </a:lnTo>
                      <a:lnTo>
                        <a:pt x="214" y="314"/>
                      </a:lnTo>
                      <a:lnTo>
                        <a:pt x="214" y="312"/>
                      </a:lnTo>
                      <a:lnTo>
                        <a:pt x="213" y="310"/>
                      </a:lnTo>
                      <a:lnTo>
                        <a:pt x="213" y="310"/>
                      </a:lnTo>
                      <a:lnTo>
                        <a:pt x="212" y="308"/>
                      </a:lnTo>
                      <a:lnTo>
                        <a:pt x="213" y="307"/>
                      </a:lnTo>
                      <a:lnTo>
                        <a:pt x="216" y="304"/>
                      </a:lnTo>
                      <a:lnTo>
                        <a:pt x="216" y="304"/>
                      </a:lnTo>
                      <a:lnTo>
                        <a:pt x="221" y="302"/>
                      </a:lnTo>
                      <a:lnTo>
                        <a:pt x="225" y="298"/>
                      </a:lnTo>
                      <a:lnTo>
                        <a:pt x="225" y="298"/>
                      </a:lnTo>
                      <a:lnTo>
                        <a:pt x="226" y="298"/>
                      </a:lnTo>
                      <a:lnTo>
                        <a:pt x="226" y="298"/>
                      </a:lnTo>
                      <a:lnTo>
                        <a:pt x="229" y="298"/>
                      </a:lnTo>
                      <a:lnTo>
                        <a:pt x="233" y="298"/>
                      </a:lnTo>
                      <a:lnTo>
                        <a:pt x="233" y="298"/>
                      </a:lnTo>
                      <a:lnTo>
                        <a:pt x="236" y="296"/>
                      </a:lnTo>
                      <a:lnTo>
                        <a:pt x="236" y="296"/>
                      </a:lnTo>
                      <a:lnTo>
                        <a:pt x="241" y="296"/>
                      </a:lnTo>
                      <a:lnTo>
                        <a:pt x="246" y="294"/>
                      </a:lnTo>
                      <a:lnTo>
                        <a:pt x="246" y="294"/>
                      </a:lnTo>
                      <a:lnTo>
                        <a:pt x="250" y="292"/>
                      </a:lnTo>
                      <a:lnTo>
                        <a:pt x="256" y="290"/>
                      </a:lnTo>
                      <a:lnTo>
                        <a:pt x="256" y="290"/>
                      </a:lnTo>
                      <a:lnTo>
                        <a:pt x="258" y="286"/>
                      </a:lnTo>
                      <a:lnTo>
                        <a:pt x="261" y="282"/>
                      </a:lnTo>
                      <a:lnTo>
                        <a:pt x="261" y="282"/>
                      </a:lnTo>
                      <a:lnTo>
                        <a:pt x="262" y="279"/>
                      </a:lnTo>
                      <a:lnTo>
                        <a:pt x="262" y="279"/>
                      </a:lnTo>
                      <a:lnTo>
                        <a:pt x="264" y="274"/>
                      </a:lnTo>
                      <a:lnTo>
                        <a:pt x="264" y="274"/>
                      </a:lnTo>
                      <a:lnTo>
                        <a:pt x="262" y="271"/>
                      </a:lnTo>
                      <a:lnTo>
                        <a:pt x="261" y="269"/>
                      </a:lnTo>
                      <a:lnTo>
                        <a:pt x="261" y="269"/>
                      </a:lnTo>
                      <a:lnTo>
                        <a:pt x="262" y="266"/>
                      </a:lnTo>
                      <a:lnTo>
                        <a:pt x="262" y="263"/>
                      </a:lnTo>
                      <a:lnTo>
                        <a:pt x="262" y="263"/>
                      </a:lnTo>
                      <a:lnTo>
                        <a:pt x="264" y="257"/>
                      </a:lnTo>
                      <a:lnTo>
                        <a:pt x="264" y="250"/>
                      </a:lnTo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1717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Freeform 66">
                <a:extLst>
                  <a:ext uri="{FF2B5EF4-FFF2-40B4-BE49-F238E27FC236}">
                    <a16:creationId xmlns:a16="http://schemas.microsoft.com/office/drawing/2014/main" id="{DA130DB0-420C-4862-A1DA-1318BCD3C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864" y="4455461"/>
                <a:ext cx="411581" cy="272541"/>
              </a:xfrm>
              <a:custGeom>
                <a:avLst/>
                <a:gdLst>
                  <a:gd name="T0" fmla="*/ 76 w 82"/>
                  <a:gd name="T1" fmla="*/ 12 h 64"/>
                  <a:gd name="T2" fmla="*/ 74 w 82"/>
                  <a:gd name="T3" fmla="*/ 11 h 64"/>
                  <a:gd name="T4" fmla="*/ 72 w 82"/>
                  <a:gd name="T5" fmla="*/ 9 h 64"/>
                  <a:gd name="T6" fmla="*/ 67 w 82"/>
                  <a:gd name="T7" fmla="*/ 9 h 64"/>
                  <a:gd name="T8" fmla="*/ 62 w 82"/>
                  <a:gd name="T9" fmla="*/ 9 h 64"/>
                  <a:gd name="T10" fmla="*/ 58 w 82"/>
                  <a:gd name="T11" fmla="*/ 11 h 64"/>
                  <a:gd name="T12" fmla="*/ 54 w 82"/>
                  <a:gd name="T13" fmla="*/ 12 h 64"/>
                  <a:gd name="T14" fmla="*/ 51 w 82"/>
                  <a:gd name="T15" fmla="*/ 11 h 64"/>
                  <a:gd name="T16" fmla="*/ 47 w 82"/>
                  <a:gd name="T17" fmla="*/ 4 h 64"/>
                  <a:gd name="T18" fmla="*/ 47 w 82"/>
                  <a:gd name="T19" fmla="*/ 0 h 64"/>
                  <a:gd name="T20" fmla="*/ 44 w 82"/>
                  <a:gd name="T21" fmla="*/ 0 h 64"/>
                  <a:gd name="T22" fmla="*/ 35 w 82"/>
                  <a:gd name="T23" fmla="*/ 1 h 64"/>
                  <a:gd name="T24" fmla="*/ 32 w 82"/>
                  <a:gd name="T25" fmla="*/ 3 h 64"/>
                  <a:gd name="T26" fmla="*/ 28 w 82"/>
                  <a:gd name="T27" fmla="*/ 4 h 64"/>
                  <a:gd name="T28" fmla="*/ 23 w 82"/>
                  <a:gd name="T29" fmla="*/ 4 h 64"/>
                  <a:gd name="T30" fmla="*/ 22 w 82"/>
                  <a:gd name="T31" fmla="*/ 5 h 64"/>
                  <a:gd name="T32" fmla="*/ 20 w 82"/>
                  <a:gd name="T33" fmla="*/ 8 h 64"/>
                  <a:gd name="T34" fmla="*/ 18 w 82"/>
                  <a:gd name="T35" fmla="*/ 11 h 64"/>
                  <a:gd name="T36" fmla="*/ 11 w 82"/>
                  <a:gd name="T37" fmla="*/ 13 h 64"/>
                  <a:gd name="T38" fmla="*/ 7 w 82"/>
                  <a:gd name="T39" fmla="*/ 15 h 64"/>
                  <a:gd name="T40" fmla="*/ 4 w 82"/>
                  <a:gd name="T41" fmla="*/ 16 h 64"/>
                  <a:gd name="T42" fmla="*/ 0 w 82"/>
                  <a:gd name="T43" fmla="*/ 16 h 64"/>
                  <a:gd name="T44" fmla="*/ 0 w 82"/>
                  <a:gd name="T45" fmla="*/ 23 h 64"/>
                  <a:gd name="T46" fmla="*/ 3 w 82"/>
                  <a:gd name="T47" fmla="*/ 28 h 64"/>
                  <a:gd name="T48" fmla="*/ 3 w 82"/>
                  <a:gd name="T49" fmla="*/ 33 h 64"/>
                  <a:gd name="T50" fmla="*/ 2 w 82"/>
                  <a:gd name="T51" fmla="*/ 38 h 64"/>
                  <a:gd name="T52" fmla="*/ 6 w 82"/>
                  <a:gd name="T53" fmla="*/ 41 h 64"/>
                  <a:gd name="T54" fmla="*/ 14 w 82"/>
                  <a:gd name="T55" fmla="*/ 45 h 64"/>
                  <a:gd name="T56" fmla="*/ 18 w 82"/>
                  <a:gd name="T57" fmla="*/ 48 h 64"/>
                  <a:gd name="T58" fmla="*/ 22 w 82"/>
                  <a:gd name="T59" fmla="*/ 50 h 64"/>
                  <a:gd name="T60" fmla="*/ 26 w 82"/>
                  <a:gd name="T61" fmla="*/ 52 h 64"/>
                  <a:gd name="T62" fmla="*/ 30 w 82"/>
                  <a:gd name="T63" fmla="*/ 56 h 64"/>
                  <a:gd name="T64" fmla="*/ 31 w 82"/>
                  <a:gd name="T65" fmla="*/ 57 h 64"/>
                  <a:gd name="T66" fmla="*/ 32 w 82"/>
                  <a:gd name="T67" fmla="*/ 57 h 64"/>
                  <a:gd name="T68" fmla="*/ 36 w 82"/>
                  <a:gd name="T69" fmla="*/ 60 h 64"/>
                  <a:gd name="T70" fmla="*/ 39 w 82"/>
                  <a:gd name="T71" fmla="*/ 64 h 64"/>
                  <a:gd name="T72" fmla="*/ 42 w 82"/>
                  <a:gd name="T73" fmla="*/ 64 h 64"/>
                  <a:gd name="T74" fmla="*/ 48 w 82"/>
                  <a:gd name="T75" fmla="*/ 58 h 64"/>
                  <a:gd name="T76" fmla="*/ 50 w 82"/>
                  <a:gd name="T77" fmla="*/ 58 h 64"/>
                  <a:gd name="T78" fmla="*/ 56 w 82"/>
                  <a:gd name="T79" fmla="*/ 62 h 64"/>
                  <a:gd name="T80" fmla="*/ 60 w 82"/>
                  <a:gd name="T81" fmla="*/ 64 h 64"/>
                  <a:gd name="T82" fmla="*/ 60 w 82"/>
                  <a:gd name="T83" fmla="*/ 64 h 64"/>
                  <a:gd name="T84" fmla="*/ 62 w 82"/>
                  <a:gd name="T85" fmla="*/ 62 h 64"/>
                  <a:gd name="T86" fmla="*/ 63 w 82"/>
                  <a:gd name="T87" fmla="*/ 61 h 64"/>
                  <a:gd name="T88" fmla="*/ 66 w 82"/>
                  <a:gd name="T89" fmla="*/ 57 h 64"/>
                  <a:gd name="T90" fmla="*/ 66 w 82"/>
                  <a:gd name="T91" fmla="*/ 54 h 64"/>
                  <a:gd name="T92" fmla="*/ 68 w 82"/>
                  <a:gd name="T93" fmla="*/ 49 h 64"/>
                  <a:gd name="T94" fmla="*/ 68 w 82"/>
                  <a:gd name="T95" fmla="*/ 46 h 64"/>
                  <a:gd name="T96" fmla="*/ 68 w 82"/>
                  <a:gd name="T97" fmla="*/ 44 h 64"/>
                  <a:gd name="T98" fmla="*/ 68 w 82"/>
                  <a:gd name="T99" fmla="*/ 38 h 64"/>
                  <a:gd name="T100" fmla="*/ 71 w 82"/>
                  <a:gd name="T101" fmla="*/ 36 h 64"/>
                  <a:gd name="T102" fmla="*/ 74 w 82"/>
                  <a:gd name="T103" fmla="*/ 32 h 64"/>
                  <a:gd name="T104" fmla="*/ 74 w 82"/>
                  <a:gd name="T105" fmla="*/ 32 h 64"/>
                  <a:gd name="T106" fmla="*/ 76 w 82"/>
                  <a:gd name="T107" fmla="*/ 26 h 64"/>
                  <a:gd name="T108" fmla="*/ 79 w 82"/>
                  <a:gd name="T109" fmla="*/ 24 h 64"/>
                  <a:gd name="T110" fmla="*/ 82 w 82"/>
                  <a:gd name="T111" fmla="*/ 20 h 64"/>
                  <a:gd name="T112" fmla="*/ 80 w 82"/>
                  <a:gd name="T113" fmla="*/ 17 h 64"/>
                  <a:gd name="T114" fmla="*/ 78 w 82"/>
                  <a:gd name="T115" fmla="*/ 1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" h="64">
                    <a:moveTo>
                      <a:pt x="76" y="12"/>
                    </a:moveTo>
                    <a:lnTo>
                      <a:pt x="76" y="12"/>
                    </a:lnTo>
                    <a:lnTo>
                      <a:pt x="74" y="11"/>
                    </a:lnTo>
                    <a:lnTo>
                      <a:pt x="74" y="11"/>
                    </a:lnTo>
                    <a:lnTo>
                      <a:pt x="72" y="9"/>
                    </a:lnTo>
                    <a:lnTo>
                      <a:pt x="72" y="9"/>
                    </a:lnTo>
                    <a:lnTo>
                      <a:pt x="70" y="8"/>
                    </a:lnTo>
                    <a:lnTo>
                      <a:pt x="67" y="9"/>
                    </a:lnTo>
                    <a:lnTo>
                      <a:pt x="67" y="9"/>
                    </a:lnTo>
                    <a:lnTo>
                      <a:pt x="62" y="9"/>
                    </a:lnTo>
                    <a:lnTo>
                      <a:pt x="62" y="9"/>
                    </a:lnTo>
                    <a:lnTo>
                      <a:pt x="58" y="11"/>
                    </a:lnTo>
                    <a:lnTo>
                      <a:pt x="56" y="12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1" y="11"/>
                    </a:lnTo>
                    <a:lnTo>
                      <a:pt x="48" y="7"/>
                    </a:lnTo>
                    <a:lnTo>
                      <a:pt x="47" y="4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5" y="1"/>
                    </a:lnTo>
                    <a:lnTo>
                      <a:pt x="32" y="3"/>
                    </a:lnTo>
                    <a:lnTo>
                      <a:pt x="32" y="3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2" y="5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18" y="11"/>
                    </a:lnTo>
                    <a:lnTo>
                      <a:pt x="18" y="11"/>
                    </a:lnTo>
                    <a:lnTo>
                      <a:pt x="14" y="12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3" y="28"/>
                    </a:lnTo>
                    <a:lnTo>
                      <a:pt x="3" y="33"/>
                    </a:lnTo>
                    <a:lnTo>
                      <a:pt x="3" y="33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6" y="41"/>
                    </a:lnTo>
                    <a:lnTo>
                      <a:pt x="6" y="41"/>
                    </a:lnTo>
                    <a:lnTo>
                      <a:pt x="10" y="44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18" y="48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6" y="52"/>
                    </a:lnTo>
                    <a:lnTo>
                      <a:pt x="26" y="52"/>
                    </a:lnTo>
                    <a:lnTo>
                      <a:pt x="28" y="53"/>
                    </a:lnTo>
                    <a:lnTo>
                      <a:pt x="30" y="56"/>
                    </a:lnTo>
                    <a:lnTo>
                      <a:pt x="30" y="56"/>
                    </a:lnTo>
                    <a:lnTo>
                      <a:pt x="31" y="57"/>
                    </a:lnTo>
                    <a:lnTo>
                      <a:pt x="32" y="57"/>
                    </a:lnTo>
                    <a:lnTo>
                      <a:pt x="32" y="57"/>
                    </a:lnTo>
                    <a:lnTo>
                      <a:pt x="36" y="60"/>
                    </a:lnTo>
                    <a:lnTo>
                      <a:pt x="36" y="60"/>
                    </a:lnTo>
                    <a:lnTo>
                      <a:pt x="38" y="62"/>
                    </a:lnTo>
                    <a:lnTo>
                      <a:pt x="39" y="64"/>
                    </a:lnTo>
                    <a:lnTo>
                      <a:pt x="42" y="64"/>
                    </a:lnTo>
                    <a:lnTo>
                      <a:pt x="42" y="64"/>
                    </a:lnTo>
                    <a:lnTo>
                      <a:pt x="46" y="61"/>
                    </a:lnTo>
                    <a:lnTo>
                      <a:pt x="48" y="58"/>
                    </a:lnTo>
                    <a:lnTo>
                      <a:pt x="50" y="58"/>
                    </a:lnTo>
                    <a:lnTo>
                      <a:pt x="50" y="58"/>
                    </a:lnTo>
                    <a:lnTo>
                      <a:pt x="54" y="60"/>
                    </a:lnTo>
                    <a:lnTo>
                      <a:pt x="56" y="62"/>
                    </a:lnTo>
                    <a:lnTo>
                      <a:pt x="56" y="62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63" y="61"/>
                    </a:lnTo>
                    <a:lnTo>
                      <a:pt x="66" y="57"/>
                    </a:lnTo>
                    <a:lnTo>
                      <a:pt x="66" y="57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68" y="52"/>
                    </a:lnTo>
                    <a:lnTo>
                      <a:pt x="68" y="49"/>
                    </a:lnTo>
                    <a:lnTo>
                      <a:pt x="68" y="49"/>
                    </a:lnTo>
                    <a:lnTo>
                      <a:pt x="68" y="46"/>
                    </a:lnTo>
                    <a:lnTo>
                      <a:pt x="68" y="44"/>
                    </a:lnTo>
                    <a:lnTo>
                      <a:pt x="68" y="44"/>
                    </a:lnTo>
                    <a:lnTo>
                      <a:pt x="67" y="41"/>
                    </a:lnTo>
                    <a:lnTo>
                      <a:pt x="68" y="38"/>
                    </a:lnTo>
                    <a:lnTo>
                      <a:pt x="71" y="36"/>
                    </a:lnTo>
                    <a:lnTo>
                      <a:pt x="71" y="36"/>
                    </a:lnTo>
                    <a:lnTo>
                      <a:pt x="72" y="33"/>
                    </a:lnTo>
                    <a:lnTo>
                      <a:pt x="74" y="32"/>
                    </a:lnTo>
                    <a:lnTo>
                      <a:pt x="74" y="32"/>
                    </a:lnTo>
                    <a:lnTo>
                      <a:pt x="74" y="32"/>
                    </a:lnTo>
                    <a:lnTo>
                      <a:pt x="74" y="32"/>
                    </a:lnTo>
                    <a:lnTo>
                      <a:pt x="76" y="26"/>
                    </a:lnTo>
                    <a:lnTo>
                      <a:pt x="76" y="26"/>
                    </a:lnTo>
                    <a:lnTo>
                      <a:pt x="79" y="24"/>
                    </a:lnTo>
                    <a:lnTo>
                      <a:pt x="82" y="23"/>
                    </a:lnTo>
                    <a:lnTo>
                      <a:pt x="82" y="20"/>
                    </a:lnTo>
                    <a:lnTo>
                      <a:pt x="82" y="20"/>
                    </a:lnTo>
                    <a:lnTo>
                      <a:pt x="80" y="17"/>
                    </a:lnTo>
                    <a:lnTo>
                      <a:pt x="78" y="15"/>
                    </a:lnTo>
                    <a:lnTo>
                      <a:pt x="78" y="15"/>
                    </a:lnTo>
                    <a:lnTo>
                      <a:pt x="76" y="12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Freeform 455">
                <a:extLst>
                  <a:ext uri="{FF2B5EF4-FFF2-40B4-BE49-F238E27FC236}">
                    <a16:creationId xmlns:a16="http://schemas.microsoft.com/office/drawing/2014/main" id="{47002C39-ADCB-4BB0-9834-6501960C9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986" y="4229768"/>
                <a:ext cx="2138224" cy="1464901"/>
              </a:xfrm>
              <a:custGeom>
                <a:avLst/>
                <a:gdLst>
                  <a:gd name="T0" fmla="*/ 418 w 426"/>
                  <a:gd name="T1" fmla="*/ 95 h 344"/>
                  <a:gd name="T2" fmla="*/ 405 w 426"/>
                  <a:gd name="T3" fmla="*/ 68 h 344"/>
                  <a:gd name="T4" fmla="*/ 406 w 426"/>
                  <a:gd name="T5" fmla="*/ 56 h 344"/>
                  <a:gd name="T6" fmla="*/ 409 w 426"/>
                  <a:gd name="T7" fmla="*/ 21 h 344"/>
                  <a:gd name="T8" fmla="*/ 402 w 426"/>
                  <a:gd name="T9" fmla="*/ 8 h 344"/>
                  <a:gd name="T10" fmla="*/ 386 w 426"/>
                  <a:gd name="T11" fmla="*/ 9 h 344"/>
                  <a:gd name="T12" fmla="*/ 357 w 426"/>
                  <a:gd name="T13" fmla="*/ 16 h 344"/>
                  <a:gd name="T14" fmla="*/ 332 w 426"/>
                  <a:gd name="T15" fmla="*/ 16 h 344"/>
                  <a:gd name="T16" fmla="*/ 321 w 426"/>
                  <a:gd name="T17" fmla="*/ 37 h 344"/>
                  <a:gd name="T18" fmla="*/ 306 w 426"/>
                  <a:gd name="T19" fmla="*/ 61 h 344"/>
                  <a:gd name="T20" fmla="*/ 325 w 426"/>
                  <a:gd name="T21" fmla="*/ 58 h 344"/>
                  <a:gd name="T22" fmla="*/ 308 w 426"/>
                  <a:gd name="T23" fmla="*/ 85 h 344"/>
                  <a:gd name="T24" fmla="*/ 282 w 426"/>
                  <a:gd name="T25" fmla="*/ 113 h 344"/>
                  <a:gd name="T26" fmla="*/ 273 w 426"/>
                  <a:gd name="T27" fmla="*/ 128 h 344"/>
                  <a:gd name="T28" fmla="*/ 265 w 426"/>
                  <a:gd name="T29" fmla="*/ 144 h 344"/>
                  <a:gd name="T30" fmla="*/ 225 w 426"/>
                  <a:gd name="T31" fmla="*/ 146 h 344"/>
                  <a:gd name="T32" fmla="*/ 203 w 426"/>
                  <a:gd name="T33" fmla="*/ 143 h 344"/>
                  <a:gd name="T34" fmla="*/ 164 w 426"/>
                  <a:gd name="T35" fmla="*/ 144 h 344"/>
                  <a:gd name="T36" fmla="*/ 152 w 426"/>
                  <a:gd name="T37" fmla="*/ 163 h 344"/>
                  <a:gd name="T38" fmla="*/ 123 w 426"/>
                  <a:gd name="T39" fmla="*/ 176 h 344"/>
                  <a:gd name="T40" fmla="*/ 119 w 426"/>
                  <a:gd name="T41" fmla="*/ 204 h 344"/>
                  <a:gd name="T42" fmla="*/ 103 w 426"/>
                  <a:gd name="T43" fmla="*/ 232 h 344"/>
                  <a:gd name="T44" fmla="*/ 83 w 426"/>
                  <a:gd name="T45" fmla="*/ 246 h 344"/>
                  <a:gd name="T46" fmla="*/ 72 w 426"/>
                  <a:gd name="T47" fmla="*/ 254 h 344"/>
                  <a:gd name="T48" fmla="*/ 68 w 426"/>
                  <a:gd name="T49" fmla="*/ 271 h 344"/>
                  <a:gd name="T50" fmla="*/ 50 w 426"/>
                  <a:gd name="T51" fmla="*/ 290 h 344"/>
                  <a:gd name="T52" fmla="*/ 27 w 426"/>
                  <a:gd name="T53" fmla="*/ 304 h 344"/>
                  <a:gd name="T54" fmla="*/ 2 w 426"/>
                  <a:gd name="T55" fmla="*/ 311 h 344"/>
                  <a:gd name="T56" fmla="*/ 18 w 426"/>
                  <a:gd name="T57" fmla="*/ 323 h 344"/>
                  <a:gd name="T58" fmla="*/ 40 w 426"/>
                  <a:gd name="T59" fmla="*/ 325 h 344"/>
                  <a:gd name="T60" fmla="*/ 56 w 426"/>
                  <a:gd name="T61" fmla="*/ 337 h 344"/>
                  <a:gd name="T62" fmla="*/ 63 w 426"/>
                  <a:gd name="T63" fmla="*/ 324 h 344"/>
                  <a:gd name="T64" fmla="*/ 67 w 426"/>
                  <a:gd name="T65" fmla="*/ 311 h 344"/>
                  <a:gd name="T66" fmla="*/ 79 w 426"/>
                  <a:gd name="T67" fmla="*/ 307 h 344"/>
                  <a:gd name="T68" fmla="*/ 95 w 426"/>
                  <a:gd name="T69" fmla="*/ 300 h 344"/>
                  <a:gd name="T70" fmla="*/ 107 w 426"/>
                  <a:gd name="T71" fmla="*/ 284 h 344"/>
                  <a:gd name="T72" fmla="*/ 133 w 426"/>
                  <a:gd name="T73" fmla="*/ 281 h 344"/>
                  <a:gd name="T74" fmla="*/ 155 w 426"/>
                  <a:gd name="T75" fmla="*/ 284 h 344"/>
                  <a:gd name="T76" fmla="*/ 152 w 426"/>
                  <a:gd name="T77" fmla="*/ 274 h 344"/>
                  <a:gd name="T78" fmla="*/ 155 w 426"/>
                  <a:gd name="T79" fmla="*/ 271 h 344"/>
                  <a:gd name="T80" fmla="*/ 163 w 426"/>
                  <a:gd name="T81" fmla="*/ 283 h 344"/>
                  <a:gd name="T82" fmla="*/ 183 w 426"/>
                  <a:gd name="T83" fmla="*/ 290 h 344"/>
                  <a:gd name="T84" fmla="*/ 209 w 426"/>
                  <a:gd name="T85" fmla="*/ 300 h 344"/>
                  <a:gd name="T86" fmla="*/ 222 w 426"/>
                  <a:gd name="T87" fmla="*/ 279 h 344"/>
                  <a:gd name="T88" fmla="*/ 221 w 426"/>
                  <a:gd name="T89" fmla="*/ 267 h 344"/>
                  <a:gd name="T90" fmla="*/ 224 w 426"/>
                  <a:gd name="T91" fmla="*/ 253 h 344"/>
                  <a:gd name="T92" fmla="*/ 226 w 426"/>
                  <a:gd name="T93" fmla="*/ 232 h 344"/>
                  <a:gd name="T94" fmla="*/ 252 w 426"/>
                  <a:gd name="T95" fmla="*/ 229 h 344"/>
                  <a:gd name="T96" fmla="*/ 278 w 426"/>
                  <a:gd name="T97" fmla="*/ 222 h 344"/>
                  <a:gd name="T98" fmla="*/ 321 w 426"/>
                  <a:gd name="T99" fmla="*/ 237 h 344"/>
                  <a:gd name="T100" fmla="*/ 333 w 426"/>
                  <a:gd name="T101" fmla="*/ 243 h 344"/>
                  <a:gd name="T102" fmla="*/ 346 w 426"/>
                  <a:gd name="T103" fmla="*/ 234 h 344"/>
                  <a:gd name="T104" fmla="*/ 377 w 426"/>
                  <a:gd name="T105" fmla="*/ 238 h 344"/>
                  <a:gd name="T106" fmla="*/ 369 w 426"/>
                  <a:gd name="T107" fmla="*/ 218 h 344"/>
                  <a:gd name="T108" fmla="*/ 386 w 426"/>
                  <a:gd name="T109" fmla="*/ 220 h 344"/>
                  <a:gd name="T110" fmla="*/ 411 w 426"/>
                  <a:gd name="T111" fmla="*/ 214 h 344"/>
                  <a:gd name="T112" fmla="*/ 397 w 426"/>
                  <a:gd name="T113" fmla="*/ 193 h 344"/>
                  <a:gd name="T114" fmla="*/ 385 w 426"/>
                  <a:gd name="T115" fmla="*/ 172 h 344"/>
                  <a:gd name="T116" fmla="*/ 417 w 426"/>
                  <a:gd name="T117" fmla="*/ 168 h 344"/>
                  <a:gd name="T118" fmla="*/ 406 w 426"/>
                  <a:gd name="T119" fmla="*/ 136 h 344"/>
                  <a:gd name="T120" fmla="*/ 421 w 426"/>
                  <a:gd name="T121" fmla="*/ 12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26" h="344">
                    <a:moveTo>
                      <a:pt x="426" y="115"/>
                    </a:moveTo>
                    <a:lnTo>
                      <a:pt x="426" y="115"/>
                    </a:lnTo>
                    <a:lnTo>
                      <a:pt x="425" y="113"/>
                    </a:lnTo>
                    <a:lnTo>
                      <a:pt x="423" y="111"/>
                    </a:lnTo>
                    <a:lnTo>
                      <a:pt x="423" y="111"/>
                    </a:lnTo>
                    <a:lnTo>
                      <a:pt x="419" y="107"/>
                    </a:lnTo>
                    <a:lnTo>
                      <a:pt x="419" y="106"/>
                    </a:lnTo>
                    <a:lnTo>
                      <a:pt x="418" y="103"/>
                    </a:lnTo>
                    <a:lnTo>
                      <a:pt x="418" y="103"/>
                    </a:lnTo>
                    <a:lnTo>
                      <a:pt x="419" y="101"/>
                    </a:lnTo>
                    <a:lnTo>
                      <a:pt x="419" y="101"/>
                    </a:lnTo>
                    <a:lnTo>
                      <a:pt x="418" y="95"/>
                    </a:lnTo>
                    <a:lnTo>
                      <a:pt x="418" y="95"/>
                    </a:lnTo>
                    <a:lnTo>
                      <a:pt x="415" y="91"/>
                    </a:lnTo>
                    <a:lnTo>
                      <a:pt x="413" y="87"/>
                    </a:lnTo>
                    <a:lnTo>
                      <a:pt x="413" y="87"/>
                    </a:lnTo>
                    <a:lnTo>
                      <a:pt x="410" y="83"/>
                    </a:lnTo>
                    <a:lnTo>
                      <a:pt x="407" y="81"/>
                    </a:lnTo>
                    <a:lnTo>
                      <a:pt x="407" y="81"/>
                    </a:lnTo>
                    <a:lnTo>
                      <a:pt x="405" y="78"/>
                    </a:lnTo>
                    <a:lnTo>
                      <a:pt x="405" y="77"/>
                    </a:lnTo>
                    <a:lnTo>
                      <a:pt x="406" y="74"/>
                    </a:lnTo>
                    <a:lnTo>
                      <a:pt x="406" y="72"/>
                    </a:lnTo>
                    <a:lnTo>
                      <a:pt x="406" y="72"/>
                    </a:lnTo>
                    <a:lnTo>
                      <a:pt x="406" y="69"/>
                    </a:lnTo>
                    <a:lnTo>
                      <a:pt x="405" y="68"/>
                    </a:lnTo>
                    <a:lnTo>
                      <a:pt x="401" y="65"/>
                    </a:lnTo>
                    <a:lnTo>
                      <a:pt x="401" y="65"/>
                    </a:lnTo>
                    <a:lnTo>
                      <a:pt x="401" y="65"/>
                    </a:lnTo>
                    <a:lnTo>
                      <a:pt x="401" y="65"/>
                    </a:lnTo>
                    <a:lnTo>
                      <a:pt x="403" y="64"/>
                    </a:lnTo>
                    <a:lnTo>
                      <a:pt x="403" y="64"/>
                    </a:lnTo>
                    <a:lnTo>
                      <a:pt x="406" y="64"/>
                    </a:lnTo>
                    <a:lnTo>
                      <a:pt x="406" y="62"/>
                    </a:lnTo>
                    <a:lnTo>
                      <a:pt x="407" y="62"/>
                    </a:lnTo>
                    <a:lnTo>
                      <a:pt x="407" y="62"/>
                    </a:lnTo>
                    <a:lnTo>
                      <a:pt x="407" y="60"/>
                    </a:lnTo>
                    <a:lnTo>
                      <a:pt x="406" y="56"/>
                    </a:lnTo>
                    <a:lnTo>
                      <a:pt x="406" y="56"/>
                    </a:lnTo>
                    <a:lnTo>
                      <a:pt x="405" y="53"/>
                    </a:lnTo>
                    <a:lnTo>
                      <a:pt x="403" y="49"/>
                    </a:lnTo>
                    <a:lnTo>
                      <a:pt x="403" y="49"/>
                    </a:lnTo>
                    <a:lnTo>
                      <a:pt x="403" y="48"/>
                    </a:lnTo>
                    <a:lnTo>
                      <a:pt x="403" y="45"/>
                    </a:lnTo>
                    <a:lnTo>
                      <a:pt x="405" y="41"/>
                    </a:lnTo>
                    <a:lnTo>
                      <a:pt x="405" y="41"/>
                    </a:lnTo>
                    <a:lnTo>
                      <a:pt x="403" y="37"/>
                    </a:lnTo>
                    <a:lnTo>
                      <a:pt x="402" y="32"/>
                    </a:lnTo>
                    <a:lnTo>
                      <a:pt x="402" y="32"/>
                    </a:lnTo>
                    <a:lnTo>
                      <a:pt x="406" y="27"/>
                    </a:lnTo>
                    <a:lnTo>
                      <a:pt x="407" y="24"/>
                    </a:lnTo>
                    <a:lnTo>
                      <a:pt x="409" y="21"/>
                    </a:lnTo>
                    <a:lnTo>
                      <a:pt x="409" y="21"/>
                    </a:lnTo>
                    <a:lnTo>
                      <a:pt x="406" y="19"/>
                    </a:lnTo>
                    <a:lnTo>
                      <a:pt x="405" y="17"/>
                    </a:lnTo>
                    <a:lnTo>
                      <a:pt x="405" y="16"/>
                    </a:lnTo>
                    <a:lnTo>
                      <a:pt x="405" y="13"/>
                    </a:lnTo>
                    <a:lnTo>
                      <a:pt x="405" y="13"/>
                    </a:lnTo>
                    <a:lnTo>
                      <a:pt x="406" y="11"/>
                    </a:lnTo>
                    <a:lnTo>
                      <a:pt x="407" y="11"/>
                    </a:lnTo>
                    <a:lnTo>
                      <a:pt x="406" y="9"/>
                    </a:lnTo>
                    <a:lnTo>
                      <a:pt x="406" y="9"/>
                    </a:lnTo>
                    <a:lnTo>
                      <a:pt x="406" y="8"/>
                    </a:lnTo>
                    <a:lnTo>
                      <a:pt x="405" y="8"/>
                    </a:lnTo>
                    <a:lnTo>
                      <a:pt x="402" y="8"/>
                    </a:lnTo>
                    <a:lnTo>
                      <a:pt x="402" y="8"/>
                    </a:lnTo>
                    <a:lnTo>
                      <a:pt x="401" y="7"/>
                    </a:lnTo>
                    <a:lnTo>
                      <a:pt x="399" y="5"/>
                    </a:lnTo>
                    <a:lnTo>
                      <a:pt x="397" y="1"/>
                    </a:lnTo>
                    <a:lnTo>
                      <a:pt x="397" y="1"/>
                    </a:lnTo>
                    <a:lnTo>
                      <a:pt x="394" y="0"/>
                    </a:lnTo>
                    <a:lnTo>
                      <a:pt x="393" y="0"/>
                    </a:lnTo>
                    <a:lnTo>
                      <a:pt x="393" y="0"/>
                    </a:lnTo>
                    <a:lnTo>
                      <a:pt x="389" y="1"/>
                    </a:lnTo>
                    <a:lnTo>
                      <a:pt x="386" y="4"/>
                    </a:lnTo>
                    <a:lnTo>
                      <a:pt x="386" y="4"/>
                    </a:lnTo>
                    <a:lnTo>
                      <a:pt x="386" y="7"/>
                    </a:lnTo>
                    <a:lnTo>
                      <a:pt x="386" y="9"/>
                    </a:lnTo>
                    <a:lnTo>
                      <a:pt x="386" y="11"/>
                    </a:lnTo>
                    <a:lnTo>
                      <a:pt x="383" y="11"/>
                    </a:lnTo>
                    <a:lnTo>
                      <a:pt x="383" y="11"/>
                    </a:lnTo>
                    <a:lnTo>
                      <a:pt x="379" y="11"/>
                    </a:lnTo>
                    <a:lnTo>
                      <a:pt x="379" y="11"/>
                    </a:lnTo>
                    <a:lnTo>
                      <a:pt x="374" y="11"/>
                    </a:lnTo>
                    <a:lnTo>
                      <a:pt x="374" y="11"/>
                    </a:lnTo>
                    <a:lnTo>
                      <a:pt x="370" y="12"/>
                    </a:lnTo>
                    <a:lnTo>
                      <a:pt x="367" y="13"/>
                    </a:lnTo>
                    <a:lnTo>
                      <a:pt x="365" y="16"/>
                    </a:lnTo>
                    <a:lnTo>
                      <a:pt x="361" y="17"/>
                    </a:lnTo>
                    <a:lnTo>
                      <a:pt x="361" y="17"/>
                    </a:lnTo>
                    <a:lnTo>
                      <a:pt x="357" y="16"/>
                    </a:lnTo>
                    <a:lnTo>
                      <a:pt x="352" y="16"/>
                    </a:lnTo>
                    <a:lnTo>
                      <a:pt x="352" y="16"/>
                    </a:lnTo>
                    <a:lnTo>
                      <a:pt x="350" y="17"/>
                    </a:lnTo>
                    <a:lnTo>
                      <a:pt x="348" y="20"/>
                    </a:lnTo>
                    <a:lnTo>
                      <a:pt x="348" y="20"/>
                    </a:lnTo>
                    <a:lnTo>
                      <a:pt x="344" y="20"/>
                    </a:lnTo>
                    <a:lnTo>
                      <a:pt x="342" y="19"/>
                    </a:lnTo>
                    <a:lnTo>
                      <a:pt x="341" y="16"/>
                    </a:lnTo>
                    <a:lnTo>
                      <a:pt x="338" y="15"/>
                    </a:lnTo>
                    <a:lnTo>
                      <a:pt x="338" y="15"/>
                    </a:lnTo>
                    <a:lnTo>
                      <a:pt x="334" y="15"/>
                    </a:lnTo>
                    <a:lnTo>
                      <a:pt x="332" y="16"/>
                    </a:lnTo>
                    <a:lnTo>
                      <a:pt x="332" y="16"/>
                    </a:lnTo>
                    <a:lnTo>
                      <a:pt x="330" y="16"/>
                    </a:lnTo>
                    <a:lnTo>
                      <a:pt x="329" y="16"/>
                    </a:lnTo>
                    <a:lnTo>
                      <a:pt x="328" y="16"/>
                    </a:lnTo>
                    <a:lnTo>
                      <a:pt x="328" y="16"/>
                    </a:lnTo>
                    <a:lnTo>
                      <a:pt x="326" y="17"/>
                    </a:lnTo>
                    <a:lnTo>
                      <a:pt x="326" y="20"/>
                    </a:lnTo>
                    <a:lnTo>
                      <a:pt x="326" y="23"/>
                    </a:lnTo>
                    <a:lnTo>
                      <a:pt x="328" y="27"/>
                    </a:lnTo>
                    <a:lnTo>
                      <a:pt x="329" y="29"/>
                    </a:lnTo>
                    <a:lnTo>
                      <a:pt x="329" y="29"/>
                    </a:lnTo>
                    <a:lnTo>
                      <a:pt x="328" y="33"/>
                    </a:lnTo>
                    <a:lnTo>
                      <a:pt x="325" y="35"/>
                    </a:lnTo>
                    <a:lnTo>
                      <a:pt x="321" y="37"/>
                    </a:lnTo>
                    <a:lnTo>
                      <a:pt x="317" y="37"/>
                    </a:lnTo>
                    <a:lnTo>
                      <a:pt x="317" y="37"/>
                    </a:lnTo>
                    <a:lnTo>
                      <a:pt x="313" y="38"/>
                    </a:lnTo>
                    <a:lnTo>
                      <a:pt x="310" y="38"/>
                    </a:lnTo>
                    <a:lnTo>
                      <a:pt x="309" y="40"/>
                    </a:lnTo>
                    <a:lnTo>
                      <a:pt x="309" y="40"/>
                    </a:lnTo>
                    <a:lnTo>
                      <a:pt x="308" y="42"/>
                    </a:lnTo>
                    <a:lnTo>
                      <a:pt x="308" y="45"/>
                    </a:lnTo>
                    <a:lnTo>
                      <a:pt x="308" y="45"/>
                    </a:lnTo>
                    <a:lnTo>
                      <a:pt x="308" y="52"/>
                    </a:lnTo>
                    <a:lnTo>
                      <a:pt x="306" y="58"/>
                    </a:lnTo>
                    <a:lnTo>
                      <a:pt x="306" y="58"/>
                    </a:lnTo>
                    <a:lnTo>
                      <a:pt x="306" y="61"/>
                    </a:lnTo>
                    <a:lnTo>
                      <a:pt x="305" y="64"/>
                    </a:lnTo>
                    <a:lnTo>
                      <a:pt x="305" y="64"/>
                    </a:lnTo>
                    <a:lnTo>
                      <a:pt x="306" y="66"/>
                    </a:lnTo>
                    <a:lnTo>
                      <a:pt x="308" y="69"/>
                    </a:lnTo>
                    <a:lnTo>
                      <a:pt x="308" y="69"/>
                    </a:lnTo>
                    <a:lnTo>
                      <a:pt x="306" y="74"/>
                    </a:lnTo>
                    <a:lnTo>
                      <a:pt x="306" y="74"/>
                    </a:lnTo>
                    <a:lnTo>
                      <a:pt x="309" y="72"/>
                    </a:lnTo>
                    <a:lnTo>
                      <a:pt x="312" y="69"/>
                    </a:lnTo>
                    <a:lnTo>
                      <a:pt x="312" y="69"/>
                    </a:lnTo>
                    <a:lnTo>
                      <a:pt x="318" y="64"/>
                    </a:lnTo>
                    <a:lnTo>
                      <a:pt x="318" y="64"/>
                    </a:lnTo>
                    <a:lnTo>
                      <a:pt x="325" y="58"/>
                    </a:lnTo>
                    <a:lnTo>
                      <a:pt x="329" y="57"/>
                    </a:lnTo>
                    <a:lnTo>
                      <a:pt x="333" y="57"/>
                    </a:lnTo>
                    <a:lnTo>
                      <a:pt x="333" y="57"/>
                    </a:lnTo>
                    <a:lnTo>
                      <a:pt x="332" y="58"/>
                    </a:lnTo>
                    <a:lnTo>
                      <a:pt x="328" y="60"/>
                    </a:lnTo>
                    <a:lnTo>
                      <a:pt x="322" y="62"/>
                    </a:lnTo>
                    <a:lnTo>
                      <a:pt x="322" y="62"/>
                    </a:lnTo>
                    <a:lnTo>
                      <a:pt x="320" y="66"/>
                    </a:lnTo>
                    <a:lnTo>
                      <a:pt x="317" y="70"/>
                    </a:lnTo>
                    <a:lnTo>
                      <a:pt x="317" y="70"/>
                    </a:lnTo>
                    <a:lnTo>
                      <a:pt x="313" y="77"/>
                    </a:lnTo>
                    <a:lnTo>
                      <a:pt x="308" y="85"/>
                    </a:lnTo>
                    <a:lnTo>
                      <a:pt x="308" y="85"/>
                    </a:lnTo>
                    <a:lnTo>
                      <a:pt x="305" y="90"/>
                    </a:lnTo>
                    <a:lnTo>
                      <a:pt x="305" y="90"/>
                    </a:lnTo>
                    <a:lnTo>
                      <a:pt x="302" y="94"/>
                    </a:lnTo>
                    <a:lnTo>
                      <a:pt x="300" y="97"/>
                    </a:lnTo>
                    <a:lnTo>
                      <a:pt x="300" y="97"/>
                    </a:lnTo>
                    <a:lnTo>
                      <a:pt x="297" y="99"/>
                    </a:lnTo>
                    <a:lnTo>
                      <a:pt x="293" y="102"/>
                    </a:lnTo>
                    <a:lnTo>
                      <a:pt x="293" y="102"/>
                    </a:lnTo>
                    <a:lnTo>
                      <a:pt x="289" y="105"/>
                    </a:lnTo>
                    <a:lnTo>
                      <a:pt x="285" y="109"/>
                    </a:lnTo>
                    <a:lnTo>
                      <a:pt x="285" y="109"/>
                    </a:lnTo>
                    <a:lnTo>
                      <a:pt x="285" y="110"/>
                    </a:lnTo>
                    <a:lnTo>
                      <a:pt x="282" y="113"/>
                    </a:lnTo>
                    <a:lnTo>
                      <a:pt x="282" y="113"/>
                    </a:lnTo>
                    <a:lnTo>
                      <a:pt x="281" y="114"/>
                    </a:lnTo>
                    <a:lnTo>
                      <a:pt x="278" y="115"/>
                    </a:lnTo>
                    <a:lnTo>
                      <a:pt x="278" y="115"/>
                    </a:lnTo>
                    <a:lnTo>
                      <a:pt x="278" y="11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6" y="122"/>
                    </a:lnTo>
                    <a:lnTo>
                      <a:pt x="273" y="124"/>
                    </a:lnTo>
                    <a:lnTo>
                      <a:pt x="273" y="124"/>
                    </a:lnTo>
                    <a:lnTo>
                      <a:pt x="273" y="124"/>
                    </a:lnTo>
                    <a:lnTo>
                      <a:pt x="273" y="124"/>
                    </a:lnTo>
                    <a:lnTo>
                      <a:pt x="273" y="128"/>
                    </a:lnTo>
                    <a:lnTo>
                      <a:pt x="273" y="128"/>
                    </a:lnTo>
                    <a:lnTo>
                      <a:pt x="272" y="131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0" y="136"/>
                    </a:lnTo>
                    <a:lnTo>
                      <a:pt x="272" y="138"/>
                    </a:lnTo>
                    <a:lnTo>
                      <a:pt x="272" y="140"/>
                    </a:lnTo>
                    <a:lnTo>
                      <a:pt x="273" y="142"/>
                    </a:lnTo>
                    <a:lnTo>
                      <a:pt x="273" y="142"/>
                    </a:lnTo>
                    <a:lnTo>
                      <a:pt x="272" y="144"/>
                    </a:lnTo>
                    <a:lnTo>
                      <a:pt x="270" y="146"/>
                    </a:lnTo>
                    <a:lnTo>
                      <a:pt x="265" y="144"/>
                    </a:lnTo>
                    <a:lnTo>
                      <a:pt x="265" y="144"/>
                    </a:lnTo>
                    <a:lnTo>
                      <a:pt x="262" y="144"/>
                    </a:lnTo>
                    <a:lnTo>
                      <a:pt x="258" y="146"/>
                    </a:lnTo>
                    <a:lnTo>
                      <a:pt x="252" y="146"/>
                    </a:lnTo>
                    <a:lnTo>
                      <a:pt x="252" y="146"/>
                    </a:lnTo>
                    <a:lnTo>
                      <a:pt x="246" y="147"/>
                    </a:lnTo>
                    <a:lnTo>
                      <a:pt x="242" y="148"/>
                    </a:lnTo>
                    <a:lnTo>
                      <a:pt x="237" y="150"/>
                    </a:lnTo>
                    <a:lnTo>
                      <a:pt x="232" y="148"/>
                    </a:lnTo>
                    <a:lnTo>
                      <a:pt x="232" y="148"/>
                    </a:lnTo>
                    <a:lnTo>
                      <a:pt x="230" y="147"/>
                    </a:lnTo>
                    <a:lnTo>
                      <a:pt x="228" y="146"/>
                    </a:lnTo>
                    <a:lnTo>
                      <a:pt x="228" y="146"/>
                    </a:lnTo>
                    <a:lnTo>
                      <a:pt x="225" y="146"/>
                    </a:lnTo>
                    <a:lnTo>
                      <a:pt x="225" y="146"/>
                    </a:lnTo>
                    <a:lnTo>
                      <a:pt x="220" y="143"/>
                    </a:lnTo>
                    <a:lnTo>
                      <a:pt x="217" y="143"/>
                    </a:lnTo>
                    <a:lnTo>
                      <a:pt x="214" y="143"/>
                    </a:lnTo>
                    <a:lnTo>
                      <a:pt x="214" y="143"/>
                    </a:lnTo>
                    <a:lnTo>
                      <a:pt x="212" y="144"/>
                    </a:lnTo>
                    <a:lnTo>
                      <a:pt x="209" y="144"/>
                    </a:lnTo>
                    <a:lnTo>
                      <a:pt x="209" y="144"/>
                    </a:lnTo>
                    <a:lnTo>
                      <a:pt x="207" y="144"/>
                    </a:lnTo>
                    <a:lnTo>
                      <a:pt x="207" y="144"/>
                    </a:lnTo>
                    <a:lnTo>
                      <a:pt x="205" y="143"/>
                    </a:lnTo>
                    <a:lnTo>
                      <a:pt x="205" y="143"/>
                    </a:lnTo>
                    <a:lnTo>
                      <a:pt x="203" y="143"/>
                    </a:lnTo>
                    <a:lnTo>
                      <a:pt x="199" y="142"/>
                    </a:lnTo>
                    <a:lnTo>
                      <a:pt x="199" y="142"/>
                    </a:lnTo>
                    <a:lnTo>
                      <a:pt x="197" y="140"/>
                    </a:lnTo>
                    <a:lnTo>
                      <a:pt x="195" y="140"/>
                    </a:lnTo>
                    <a:lnTo>
                      <a:pt x="195" y="140"/>
                    </a:lnTo>
                    <a:lnTo>
                      <a:pt x="192" y="142"/>
                    </a:lnTo>
                    <a:lnTo>
                      <a:pt x="191" y="143"/>
                    </a:lnTo>
                    <a:lnTo>
                      <a:pt x="191" y="143"/>
                    </a:lnTo>
                    <a:lnTo>
                      <a:pt x="183" y="143"/>
                    </a:lnTo>
                    <a:lnTo>
                      <a:pt x="183" y="143"/>
                    </a:lnTo>
                    <a:lnTo>
                      <a:pt x="173" y="144"/>
                    </a:lnTo>
                    <a:lnTo>
                      <a:pt x="164" y="144"/>
                    </a:lnTo>
                    <a:lnTo>
                      <a:pt x="164" y="144"/>
                    </a:lnTo>
                    <a:lnTo>
                      <a:pt x="157" y="146"/>
                    </a:lnTo>
                    <a:lnTo>
                      <a:pt x="153" y="147"/>
                    </a:lnTo>
                    <a:lnTo>
                      <a:pt x="152" y="148"/>
                    </a:lnTo>
                    <a:lnTo>
                      <a:pt x="152" y="148"/>
                    </a:lnTo>
                    <a:lnTo>
                      <a:pt x="153" y="151"/>
                    </a:lnTo>
                    <a:lnTo>
                      <a:pt x="153" y="154"/>
                    </a:lnTo>
                    <a:lnTo>
                      <a:pt x="153" y="154"/>
                    </a:lnTo>
                    <a:lnTo>
                      <a:pt x="151" y="155"/>
                    </a:lnTo>
                    <a:lnTo>
                      <a:pt x="149" y="155"/>
                    </a:lnTo>
                    <a:lnTo>
                      <a:pt x="149" y="155"/>
                    </a:lnTo>
                    <a:lnTo>
                      <a:pt x="149" y="158"/>
                    </a:lnTo>
                    <a:lnTo>
                      <a:pt x="151" y="160"/>
                    </a:lnTo>
                    <a:lnTo>
                      <a:pt x="152" y="163"/>
                    </a:lnTo>
                    <a:lnTo>
                      <a:pt x="153" y="165"/>
                    </a:lnTo>
                    <a:lnTo>
                      <a:pt x="153" y="165"/>
                    </a:lnTo>
                    <a:lnTo>
                      <a:pt x="151" y="171"/>
                    </a:lnTo>
                    <a:lnTo>
                      <a:pt x="147" y="175"/>
                    </a:lnTo>
                    <a:lnTo>
                      <a:pt x="147" y="175"/>
                    </a:lnTo>
                    <a:lnTo>
                      <a:pt x="143" y="177"/>
                    </a:lnTo>
                    <a:lnTo>
                      <a:pt x="137" y="180"/>
                    </a:lnTo>
                    <a:lnTo>
                      <a:pt x="137" y="180"/>
                    </a:lnTo>
                    <a:lnTo>
                      <a:pt x="133" y="179"/>
                    </a:lnTo>
                    <a:lnTo>
                      <a:pt x="129" y="177"/>
                    </a:lnTo>
                    <a:lnTo>
                      <a:pt x="129" y="177"/>
                    </a:lnTo>
                    <a:lnTo>
                      <a:pt x="125" y="176"/>
                    </a:lnTo>
                    <a:lnTo>
                      <a:pt x="123" y="176"/>
                    </a:lnTo>
                    <a:lnTo>
                      <a:pt x="120" y="177"/>
                    </a:lnTo>
                    <a:lnTo>
                      <a:pt x="120" y="177"/>
                    </a:lnTo>
                    <a:lnTo>
                      <a:pt x="120" y="181"/>
                    </a:lnTo>
                    <a:lnTo>
                      <a:pt x="120" y="185"/>
                    </a:lnTo>
                    <a:lnTo>
                      <a:pt x="120" y="185"/>
                    </a:lnTo>
                    <a:lnTo>
                      <a:pt x="120" y="187"/>
                    </a:lnTo>
                    <a:lnTo>
                      <a:pt x="120" y="187"/>
                    </a:lnTo>
                    <a:lnTo>
                      <a:pt x="120" y="187"/>
                    </a:lnTo>
                    <a:lnTo>
                      <a:pt x="119" y="189"/>
                    </a:lnTo>
                    <a:lnTo>
                      <a:pt x="117" y="193"/>
                    </a:lnTo>
                    <a:lnTo>
                      <a:pt x="117" y="193"/>
                    </a:lnTo>
                    <a:lnTo>
                      <a:pt x="117" y="199"/>
                    </a:lnTo>
                    <a:lnTo>
                      <a:pt x="119" y="204"/>
                    </a:lnTo>
                    <a:lnTo>
                      <a:pt x="119" y="204"/>
                    </a:lnTo>
                    <a:lnTo>
                      <a:pt x="119" y="208"/>
                    </a:lnTo>
                    <a:lnTo>
                      <a:pt x="117" y="212"/>
                    </a:lnTo>
                    <a:lnTo>
                      <a:pt x="117" y="212"/>
                    </a:lnTo>
                    <a:lnTo>
                      <a:pt x="117" y="214"/>
                    </a:lnTo>
                    <a:lnTo>
                      <a:pt x="116" y="216"/>
                    </a:lnTo>
                    <a:lnTo>
                      <a:pt x="116" y="216"/>
                    </a:lnTo>
                    <a:lnTo>
                      <a:pt x="113" y="218"/>
                    </a:lnTo>
                    <a:lnTo>
                      <a:pt x="109" y="221"/>
                    </a:lnTo>
                    <a:lnTo>
                      <a:pt x="109" y="221"/>
                    </a:lnTo>
                    <a:lnTo>
                      <a:pt x="105" y="226"/>
                    </a:lnTo>
                    <a:lnTo>
                      <a:pt x="103" y="232"/>
                    </a:lnTo>
                    <a:lnTo>
                      <a:pt x="103" y="232"/>
                    </a:lnTo>
                    <a:lnTo>
                      <a:pt x="100" y="233"/>
                    </a:lnTo>
                    <a:lnTo>
                      <a:pt x="99" y="234"/>
                    </a:lnTo>
                    <a:lnTo>
                      <a:pt x="99" y="234"/>
                    </a:lnTo>
                    <a:lnTo>
                      <a:pt x="97" y="238"/>
                    </a:lnTo>
                    <a:lnTo>
                      <a:pt x="97" y="238"/>
                    </a:lnTo>
                    <a:lnTo>
                      <a:pt x="96" y="241"/>
                    </a:lnTo>
                    <a:lnTo>
                      <a:pt x="95" y="242"/>
                    </a:lnTo>
                    <a:lnTo>
                      <a:pt x="91" y="245"/>
                    </a:lnTo>
                    <a:lnTo>
                      <a:pt x="91" y="245"/>
                    </a:lnTo>
                    <a:lnTo>
                      <a:pt x="88" y="245"/>
                    </a:lnTo>
                    <a:lnTo>
                      <a:pt x="84" y="245"/>
                    </a:lnTo>
                    <a:lnTo>
                      <a:pt x="84" y="245"/>
                    </a:lnTo>
                    <a:lnTo>
                      <a:pt x="83" y="246"/>
                    </a:lnTo>
                    <a:lnTo>
                      <a:pt x="81" y="247"/>
                    </a:lnTo>
                    <a:lnTo>
                      <a:pt x="83" y="250"/>
                    </a:lnTo>
                    <a:lnTo>
                      <a:pt x="83" y="250"/>
                    </a:lnTo>
                    <a:lnTo>
                      <a:pt x="84" y="253"/>
                    </a:lnTo>
                    <a:lnTo>
                      <a:pt x="84" y="253"/>
                    </a:lnTo>
                    <a:lnTo>
                      <a:pt x="87" y="255"/>
                    </a:lnTo>
                    <a:lnTo>
                      <a:pt x="87" y="255"/>
                    </a:lnTo>
                    <a:lnTo>
                      <a:pt x="83" y="254"/>
                    </a:lnTo>
                    <a:lnTo>
                      <a:pt x="80" y="253"/>
                    </a:lnTo>
                    <a:lnTo>
                      <a:pt x="79" y="251"/>
                    </a:lnTo>
                    <a:lnTo>
                      <a:pt x="79" y="251"/>
                    </a:lnTo>
                    <a:lnTo>
                      <a:pt x="75" y="253"/>
                    </a:lnTo>
                    <a:lnTo>
                      <a:pt x="72" y="254"/>
                    </a:lnTo>
                    <a:lnTo>
                      <a:pt x="71" y="255"/>
                    </a:lnTo>
                    <a:lnTo>
                      <a:pt x="71" y="255"/>
                    </a:lnTo>
                    <a:lnTo>
                      <a:pt x="69" y="261"/>
                    </a:lnTo>
                    <a:lnTo>
                      <a:pt x="69" y="261"/>
                    </a:lnTo>
                    <a:lnTo>
                      <a:pt x="69" y="262"/>
                    </a:lnTo>
                    <a:lnTo>
                      <a:pt x="69" y="263"/>
                    </a:lnTo>
                    <a:lnTo>
                      <a:pt x="69" y="263"/>
                    </a:lnTo>
                    <a:lnTo>
                      <a:pt x="69" y="267"/>
                    </a:lnTo>
                    <a:lnTo>
                      <a:pt x="69" y="267"/>
                    </a:lnTo>
                    <a:lnTo>
                      <a:pt x="68" y="269"/>
                    </a:lnTo>
                    <a:lnTo>
                      <a:pt x="68" y="269"/>
                    </a:lnTo>
                    <a:lnTo>
                      <a:pt x="68" y="271"/>
                    </a:lnTo>
                    <a:lnTo>
                      <a:pt x="68" y="271"/>
                    </a:lnTo>
                    <a:lnTo>
                      <a:pt x="67" y="273"/>
                    </a:lnTo>
                    <a:lnTo>
                      <a:pt x="64" y="274"/>
                    </a:lnTo>
                    <a:lnTo>
                      <a:pt x="62" y="274"/>
                    </a:lnTo>
                    <a:lnTo>
                      <a:pt x="60" y="275"/>
                    </a:lnTo>
                    <a:lnTo>
                      <a:pt x="60" y="275"/>
                    </a:lnTo>
                    <a:lnTo>
                      <a:pt x="59" y="277"/>
                    </a:lnTo>
                    <a:lnTo>
                      <a:pt x="59" y="278"/>
                    </a:lnTo>
                    <a:lnTo>
                      <a:pt x="59" y="282"/>
                    </a:lnTo>
                    <a:lnTo>
                      <a:pt x="59" y="282"/>
                    </a:lnTo>
                    <a:lnTo>
                      <a:pt x="56" y="284"/>
                    </a:lnTo>
                    <a:lnTo>
                      <a:pt x="52" y="286"/>
                    </a:lnTo>
                    <a:lnTo>
                      <a:pt x="52" y="286"/>
                    </a:lnTo>
                    <a:lnTo>
                      <a:pt x="50" y="290"/>
                    </a:lnTo>
                    <a:lnTo>
                      <a:pt x="50" y="290"/>
                    </a:lnTo>
                    <a:lnTo>
                      <a:pt x="47" y="291"/>
                    </a:lnTo>
                    <a:lnTo>
                      <a:pt x="44" y="292"/>
                    </a:lnTo>
                    <a:lnTo>
                      <a:pt x="44" y="292"/>
                    </a:lnTo>
                    <a:lnTo>
                      <a:pt x="42" y="296"/>
                    </a:lnTo>
                    <a:lnTo>
                      <a:pt x="42" y="296"/>
                    </a:lnTo>
                    <a:lnTo>
                      <a:pt x="38" y="299"/>
                    </a:lnTo>
                    <a:lnTo>
                      <a:pt x="34" y="300"/>
                    </a:lnTo>
                    <a:lnTo>
                      <a:pt x="34" y="300"/>
                    </a:lnTo>
                    <a:lnTo>
                      <a:pt x="32" y="303"/>
                    </a:lnTo>
                    <a:lnTo>
                      <a:pt x="28" y="306"/>
                    </a:lnTo>
                    <a:lnTo>
                      <a:pt x="28" y="306"/>
                    </a:lnTo>
                    <a:lnTo>
                      <a:pt x="27" y="304"/>
                    </a:lnTo>
                    <a:lnTo>
                      <a:pt x="26" y="304"/>
                    </a:lnTo>
                    <a:lnTo>
                      <a:pt x="26" y="304"/>
                    </a:lnTo>
                    <a:lnTo>
                      <a:pt x="23" y="303"/>
                    </a:lnTo>
                    <a:lnTo>
                      <a:pt x="20" y="304"/>
                    </a:lnTo>
                    <a:lnTo>
                      <a:pt x="20" y="304"/>
                    </a:lnTo>
                    <a:lnTo>
                      <a:pt x="16" y="306"/>
                    </a:lnTo>
                    <a:lnTo>
                      <a:pt x="16" y="306"/>
                    </a:lnTo>
                    <a:lnTo>
                      <a:pt x="14" y="306"/>
                    </a:lnTo>
                    <a:lnTo>
                      <a:pt x="11" y="307"/>
                    </a:lnTo>
                    <a:lnTo>
                      <a:pt x="11" y="307"/>
                    </a:lnTo>
                    <a:lnTo>
                      <a:pt x="6" y="308"/>
                    </a:lnTo>
                    <a:lnTo>
                      <a:pt x="2" y="311"/>
                    </a:lnTo>
                    <a:lnTo>
                      <a:pt x="2" y="311"/>
                    </a:lnTo>
                    <a:lnTo>
                      <a:pt x="2" y="316"/>
                    </a:lnTo>
                    <a:lnTo>
                      <a:pt x="2" y="323"/>
                    </a:lnTo>
                    <a:lnTo>
                      <a:pt x="2" y="323"/>
                    </a:lnTo>
                    <a:lnTo>
                      <a:pt x="0" y="327"/>
                    </a:lnTo>
                    <a:lnTo>
                      <a:pt x="2" y="328"/>
                    </a:lnTo>
                    <a:lnTo>
                      <a:pt x="3" y="329"/>
                    </a:lnTo>
                    <a:lnTo>
                      <a:pt x="3" y="329"/>
                    </a:lnTo>
                    <a:lnTo>
                      <a:pt x="8" y="331"/>
                    </a:lnTo>
                    <a:lnTo>
                      <a:pt x="12" y="329"/>
                    </a:lnTo>
                    <a:lnTo>
                      <a:pt x="12" y="329"/>
                    </a:lnTo>
                    <a:lnTo>
                      <a:pt x="15" y="329"/>
                    </a:lnTo>
                    <a:lnTo>
                      <a:pt x="16" y="328"/>
                    </a:lnTo>
                    <a:lnTo>
                      <a:pt x="18" y="323"/>
                    </a:lnTo>
                    <a:lnTo>
                      <a:pt x="18" y="323"/>
                    </a:lnTo>
                    <a:lnTo>
                      <a:pt x="19" y="319"/>
                    </a:lnTo>
                    <a:lnTo>
                      <a:pt x="22" y="318"/>
                    </a:lnTo>
                    <a:lnTo>
                      <a:pt x="22" y="318"/>
                    </a:lnTo>
                    <a:lnTo>
                      <a:pt x="24" y="318"/>
                    </a:lnTo>
                    <a:lnTo>
                      <a:pt x="27" y="318"/>
                    </a:lnTo>
                    <a:lnTo>
                      <a:pt x="31" y="320"/>
                    </a:lnTo>
                    <a:lnTo>
                      <a:pt x="31" y="320"/>
                    </a:lnTo>
                    <a:lnTo>
                      <a:pt x="38" y="323"/>
                    </a:lnTo>
                    <a:lnTo>
                      <a:pt x="38" y="323"/>
                    </a:lnTo>
                    <a:lnTo>
                      <a:pt x="39" y="324"/>
                    </a:lnTo>
                    <a:lnTo>
                      <a:pt x="40" y="325"/>
                    </a:lnTo>
                    <a:lnTo>
                      <a:pt x="40" y="325"/>
                    </a:lnTo>
                    <a:lnTo>
                      <a:pt x="43" y="327"/>
                    </a:lnTo>
                    <a:lnTo>
                      <a:pt x="46" y="329"/>
                    </a:lnTo>
                    <a:lnTo>
                      <a:pt x="46" y="329"/>
                    </a:lnTo>
                    <a:lnTo>
                      <a:pt x="47" y="333"/>
                    </a:lnTo>
                    <a:lnTo>
                      <a:pt x="47" y="333"/>
                    </a:lnTo>
                    <a:lnTo>
                      <a:pt x="48" y="339"/>
                    </a:lnTo>
                    <a:lnTo>
                      <a:pt x="50" y="343"/>
                    </a:lnTo>
                    <a:lnTo>
                      <a:pt x="50" y="343"/>
                    </a:lnTo>
                    <a:lnTo>
                      <a:pt x="51" y="344"/>
                    </a:lnTo>
                    <a:lnTo>
                      <a:pt x="51" y="344"/>
                    </a:lnTo>
                    <a:lnTo>
                      <a:pt x="54" y="343"/>
                    </a:lnTo>
                    <a:lnTo>
                      <a:pt x="56" y="337"/>
                    </a:lnTo>
                    <a:lnTo>
                      <a:pt x="56" y="337"/>
                    </a:lnTo>
                    <a:lnTo>
                      <a:pt x="59" y="336"/>
                    </a:lnTo>
                    <a:lnTo>
                      <a:pt x="60" y="336"/>
                    </a:lnTo>
                    <a:lnTo>
                      <a:pt x="60" y="336"/>
                    </a:lnTo>
                    <a:lnTo>
                      <a:pt x="62" y="335"/>
                    </a:lnTo>
                    <a:lnTo>
                      <a:pt x="63" y="333"/>
                    </a:lnTo>
                    <a:lnTo>
                      <a:pt x="63" y="333"/>
                    </a:lnTo>
                    <a:lnTo>
                      <a:pt x="65" y="332"/>
                    </a:lnTo>
                    <a:lnTo>
                      <a:pt x="67" y="331"/>
                    </a:lnTo>
                    <a:lnTo>
                      <a:pt x="67" y="331"/>
                    </a:lnTo>
                    <a:lnTo>
                      <a:pt x="67" y="327"/>
                    </a:lnTo>
                    <a:lnTo>
                      <a:pt x="65" y="324"/>
                    </a:lnTo>
                    <a:lnTo>
                      <a:pt x="65" y="324"/>
                    </a:lnTo>
                    <a:lnTo>
                      <a:pt x="63" y="324"/>
                    </a:lnTo>
                    <a:lnTo>
                      <a:pt x="62" y="323"/>
                    </a:lnTo>
                    <a:lnTo>
                      <a:pt x="62" y="322"/>
                    </a:lnTo>
                    <a:lnTo>
                      <a:pt x="62" y="322"/>
                    </a:lnTo>
                    <a:lnTo>
                      <a:pt x="63" y="322"/>
                    </a:lnTo>
                    <a:lnTo>
                      <a:pt x="63" y="320"/>
                    </a:lnTo>
                    <a:lnTo>
                      <a:pt x="63" y="320"/>
                    </a:lnTo>
                    <a:lnTo>
                      <a:pt x="64" y="318"/>
                    </a:lnTo>
                    <a:lnTo>
                      <a:pt x="64" y="318"/>
                    </a:lnTo>
                    <a:lnTo>
                      <a:pt x="65" y="316"/>
                    </a:lnTo>
                    <a:lnTo>
                      <a:pt x="67" y="316"/>
                    </a:lnTo>
                    <a:lnTo>
                      <a:pt x="67" y="316"/>
                    </a:lnTo>
                    <a:lnTo>
                      <a:pt x="68" y="314"/>
                    </a:lnTo>
                    <a:lnTo>
                      <a:pt x="67" y="311"/>
                    </a:lnTo>
                    <a:lnTo>
                      <a:pt x="67" y="311"/>
                    </a:lnTo>
                    <a:lnTo>
                      <a:pt x="67" y="304"/>
                    </a:lnTo>
                    <a:lnTo>
                      <a:pt x="67" y="304"/>
                    </a:lnTo>
                    <a:lnTo>
                      <a:pt x="69" y="307"/>
                    </a:lnTo>
                    <a:lnTo>
                      <a:pt x="71" y="311"/>
                    </a:lnTo>
                    <a:lnTo>
                      <a:pt x="71" y="311"/>
                    </a:lnTo>
                    <a:lnTo>
                      <a:pt x="71" y="312"/>
                    </a:lnTo>
                    <a:lnTo>
                      <a:pt x="71" y="314"/>
                    </a:lnTo>
                    <a:lnTo>
                      <a:pt x="72" y="314"/>
                    </a:lnTo>
                    <a:lnTo>
                      <a:pt x="72" y="314"/>
                    </a:lnTo>
                    <a:lnTo>
                      <a:pt x="75" y="311"/>
                    </a:lnTo>
                    <a:lnTo>
                      <a:pt x="75" y="311"/>
                    </a:lnTo>
                    <a:lnTo>
                      <a:pt x="79" y="307"/>
                    </a:lnTo>
                    <a:lnTo>
                      <a:pt x="79" y="307"/>
                    </a:lnTo>
                    <a:lnTo>
                      <a:pt x="80" y="306"/>
                    </a:lnTo>
                    <a:lnTo>
                      <a:pt x="81" y="306"/>
                    </a:lnTo>
                    <a:lnTo>
                      <a:pt x="81" y="306"/>
                    </a:lnTo>
                    <a:lnTo>
                      <a:pt x="84" y="304"/>
                    </a:lnTo>
                    <a:lnTo>
                      <a:pt x="87" y="302"/>
                    </a:lnTo>
                    <a:lnTo>
                      <a:pt x="87" y="302"/>
                    </a:lnTo>
                    <a:lnTo>
                      <a:pt x="88" y="302"/>
                    </a:lnTo>
                    <a:lnTo>
                      <a:pt x="89" y="302"/>
                    </a:lnTo>
                    <a:lnTo>
                      <a:pt x="91" y="302"/>
                    </a:lnTo>
                    <a:lnTo>
                      <a:pt x="92" y="302"/>
                    </a:lnTo>
                    <a:lnTo>
                      <a:pt x="92" y="302"/>
                    </a:lnTo>
                    <a:lnTo>
                      <a:pt x="95" y="300"/>
                    </a:lnTo>
                    <a:lnTo>
                      <a:pt x="96" y="298"/>
                    </a:lnTo>
                    <a:lnTo>
                      <a:pt x="96" y="298"/>
                    </a:lnTo>
                    <a:lnTo>
                      <a:pt x="96" y="295"/>
                    </a:lnTo>
                    <a:lnTo>
                      <a:pt x="96" y="295"/>
                    </a:lnTo>
                    <a:lnTo>
                      <a:pt x="97" y="292"/>
                    </a:lnTo>
                    <a:lnTo>
                      <a:pt x="97" y="292"/>
                    </a:lnTo>
                    <a:lnTo>
                      <a:pt x="97" y="288"/>
                    </a:lnTo>
                    <a:lnTo>
                      <a:pt x="99" y="286"/>
                    </a:lnTo>
                    <a:lnTo>
                      <a:pt x="99" y="286"/>
                    </a:lnTo>
                    <a:lnTo>
                      <a:pt x="101" y="284"/>
                    </a:lnTo>
                    <a:lnTo>
                      <a:pt x="104" y="284"/>
                    </a:lnTo>
                    <a:lnTo>
                      <a:pt x="104" y="284"/>
                    </a:lnTo>
                    <a:lnTo>
                      <a:pt x="107" y="284"/>
                    </a:lnTo>
                    <a:lnTo>
                      <a:pt x="107" y="284"/>
                    </a:lnTo>
                    <a:lnTo>
                      <a:pt x="108" y="286"/>
                    </a:lnTo>
                    <a:lnTo>
                      <a:pt x="108" y="286"/>
                    </a:lnTo>
                    <a:lnTo>
                      <a:pt x="111" y="286"/>
                    </a:lnTo>
                    <a:lnTo>
                      <a:pt x="113" y="286"/>
                    </a:lnTo>
                    <a:lnTo>
                      <a:pt x="113" y="286"/>
                    </a:lnTo>
                    <a:lnTo>
                      <a:pt x="119" y="286"/>
                    </a:lnTo>
                    <a:lnTo>
                      <a:pt x="123" y="286"/>
                    </a:lnTo>
                    <a:lnTo>
                      <a:pt x="123" y="286"/>
                    </a:lnTo>
                    <a:lnTo>
                      <a:pt x="127" y="284"/>
                    </a:lnTo>
                    <a:lnTo>
                      <a:pt x="131" y="283"/>
                    </a:lnTo>
                    <a:lnTo>
                      <a:pt x="131" y="283"/>
                    </a:lnTo>
                    <a:lnTo>
                      <a:pt x="133" y="281"/>
                    </a:lnTo>
                    <a:lnTo>
                      <a:pt x="136" y="279"/>
                    </a:lnTo>
                    <a:lnTo>
                      <a:pt x="136" y="279"/>
                    </a:lnTo>
                    <a:lnTo>
                      <a:pt x="140" y="279"/>
                    </a:lnTo>
                    <a:lnTo>
                      <a:pt x="143" y="281"/>
                    </a:lnTo>
                    <a:lnTo>
                      <a:pt x="143" y="281"/>
                    </a:lnTo>
                    <a:lnTo>
                      <a:pt x="147" y="282"/>
                    </a:lnTo>
                    <a:lnTo>
                      <a:pt x="147" y="282"/>
                    </a:lnTo>
                    <a:lnTo>
                      <a:pt x="151" y="283"/>
                    </a:lnTo>
                    <a:lnTo>
                      <a:pt x="151" y="283"/>
                    </a:lnTo>
                    <a:lnTo>
                      <a:pt x="152" y="286"/>
                    </a:lnTo>
                    <a:lnTo>
                      <a:pt x="153" y="286"/>
                    </a:lnTo>
                    <a:lnTo>
                      <a:pt x="153" y="286"/>
                    </a:lnTo>
                    <a:lnTo>
                      <a:pt x="155" y="284"/>
                    </a:lnTo>
                    <a:lnTo>
                      <a:pt x="155" y="283"/>
                    </a:lnTo>
                    <a:lnTo>
                      <a:pt x="155" y="283"/>
                    </a:lnTo>
                    <a:lnTo>
                      <a:pt x="155" y="279"/>
                    </a:lnTo>
                    <a:lnTo>
                      <a:pt x="155" y="279"/>
                    </a:lnTo>
                    <a:lnTo>
                      <a:pt x="152" y="278"/>
                    </a:lnTo>
                    <a:lnTo>
                      <a:pt x="151" y="278"/>
                    </a:lnTo>
                    <a:lnTo>
                      <a:pt x="148" y="278"/>
                    </a:lnTo>
                    <a:lnTo>
                      <a:pt x="147" y="277"/>
                    </a:lnTo>
                    <a:lnTo>
                      <a:pt x="147" y="277"/>
                    </a:lnTo>
                    <a:lnTo>
                      <a:pt x="147" y="275"/>
                    </a:lnTo>
                    <a:lnTo>
                      <a:pt x="148" y="275"/>
                    </a:lnTo>
                    <a:lnTo>
                      <a:pt x="152" y="274"/>
                    </a:lnTo>
                    <a:lnTo>
                      <a:pt x="152" y="274"/>
                    </a:lnTo>
                    <a:lnTo>
                      <a:pt x="153" y="273"/>
                    </a:lnTo>
                    <a:lnTo>
                      <a:pt x="152" y="271"/>
                    </a:lnTo>
                    <a:lnTo>
                      <a:pt x="151" y="270"/>
                    </a:lnTo>
                    <a:lnTo>
                      <a:pt x="151" y="269"/>
                    </a:lnTo>
                    <a:lnTo>
                      <a:pt x="151" y="269"/>
                    </a:lnTo>
                    <a:lnTo>
                      <a:pt x="153" y="267"/>
                    </a:lnTo>
                    <a:lnTo>
                      <a:pt x="153" y="267"/>
                    </a:lnTo>
                    <a:lnTo>
                      <a:pt x="156" y="266"/>
                    </a:lnTo>
                    <a:lnTo>
                      <a:pt x="157" y="266"/>
                    </a:lnTo>
                    <a:lnTo>
                      <a:pt x="157" y="266"/>
                    </a:lnTo>
                    <a:lnTo>
                      <a:pt x="156" y="269"/>
                    </a:lnTo>
                    <a:lnTo>
                      <a:pt x="155" y="271"/>
                    </a:lnTo>
                    <a:lnTo>
                      <a:pt x="155" y="271"/>
                    </a:lnTo>
                    <a:lnTo>
                      <a:pt x="155" y="273"/>
                    </a:lnTo>
                    <a:lnTo>
                      <a:pt x="155" y="274"/>
                    </a:lnTo>
                    <a:lnTo>
                      <a:pt x="155" y="274"/>
                    </a:lnTo>
                    <a:lnTo>
                      <a:pt x="156" y="277"/>
                    </a:lnTo>
                    <a:lnTo>
                      <a:pt x="156" y="277"/>
                    </a:lnTo>
                    <a:lnTo>
                      <a:pt x="157" y="278"/>
                    </a:lnTo>
                    <a:lnTo>
                      <a:pt x="159" y="279"/>
                    </a:lnTo>
                    <a:lnTo>
                      <a:pt x="159" y="279"/>
                    </a:lnTo>
                    <a:lnTo>
                      <a:pt x="163" y="279"/>
                    </a:lnTo>
                    <a:lnTo>
                      <a:pt x="163" y="279"/>
                    </a:lnTo>
                    <a:lnTo>
                      <a:pt x="163" y="281"/>
                    </a:lnTo>
                    <a:lnTo>
                      <a:pt x="163" y="283"/>
                    </a:lnTo>
                    <a:lnTo>
                      <a:pt x="163" y="283"/>
                    </a:lnTo>
                    <a:lnTo>
                      <a:pt x="164" y="286"/>
                    </a:lnTo>
                    <a:lnTo>
                      <a:pt x="164" y="286"/>
                    </a:lnTo>
                    <a:lnTo>
                      <a:pt x="167" y="287"/>
                    </a:lnTo>
                    <a:lnTo>
                      <a:pt x="167" y="287"/>
                    </a:lnTo>
                    <a:lnTo>
                      <a:pt x="168" y="290"/>
                    </a:lnTo>
                    <a:lnTo>
                      <a:pt x="168" y="290"/>
                    </a:lnTo>
                    <a:lnTo>
                      <a:pt x="171" y="291"/>
                    </a:lnTo>
                    <a:lnTo>
                      <a:pt x="173" y="290"/>
                    </a:lnTo>
                    <a:lnTo>
                      <a:pt x="173" y="290"/>
                    </a:lnTo>
                    <a:lnTo>
                      <a:pt x="175" y="288"/>
                    </a:lnTo>
                    <a:lnTo>
                      <a:pt x="179" y="288"/>
                    </a:lnTo>
                    <a:lnTo>
                      <a:pt x="179" y="288"/>
                    </a:lnTo>
                    <a:lnTo>
                      <a:pt x="183" y="290"/>
                    </a:lnTo>
                    <a:lnTo>
                      <a:pt x="185" y="292"/>
                    </a:lnTo>
                    <a:lnTo>
                      <a:pt x="185" y="292"/>
                    </a:lnTo>
                    <a:lnTo>
                      <a:pt x="189" y="296"/>
                    </a:lnTo>
                    <a:lnTo>
                      <a:pt x="192" y="300"/>
                    </a:lnTo>
                    <a:lnTo>
                      <a:pt x="192" y="300"/>
                    </a:lnTo>
                    <a:lnTo>
                      <a:pt x="193" y="302"/>
                    </a:lnTo>
                    <a:lnTo>
                      <a:pt x="196" y="303"/>
                    </a:lnTo>
                    <a:lnTo>
                      <a:pt x="196" y="303"/>
                    </a:lnTo>
                    <a:lnTo>
                      <a:pt x="199" y="303"/>
                    </a:lnTo>
                    <a:lnTo>
                      <a:pt x="201" y="303"/>
                    </a:lnTo>
                    <a:lnTo>
                      <a:pt x="201" y="303"/>
                    </a:lnTo>
                    <a:lnTo>
                      <a:pt x="207" y="302"/>
                    </a:lnTo>
                    <a:lnTo>
                      <a:pt x="209" y="300"/>
                    </a:lnTo>
                    <a:lnTo>
                      <a:pt x="211" y="299"/>
                    </a:lnTo>
                    <a:lnTo>
                      <a:pt x="211" y="299"/>
                    </a:lnTo>
                    <a:lnTo>
                      <a:pt x="211" y="295"/>
                    </a:lnTo>
                    <a:lnTo>
                      <a:pt x="212" y="291"/>
                    </a:lnTo>
                    <a:lnTo>
                      <a:pt x="212" y="291"/>
                    </a:lnTo>
                    <a:lnTo>
                      <a:pt x="213" y="287"/>
                    </a:lnTo>
                    <a:lnTo>
                      <a:pt x="217" y="284"/>
                    </a:lnTo>
                    <a:lnTo>
                      <a:pt x="217" y="284"/>
                    </a:lnTo>
                    <a:lnTo>
                      <a:pt x="218" y="284"/>
                    </a:lnTo>
                    <a:lnTo>
                      <a:pt x="221" y="283"/>
                    </a:lnTo>
                    <a:lnTo>
                      <a:pt x="221" y="283"/>
                    </a:lnTo>
                    <a:lnTo>
                      <a:pt x="222" y="281"/>
                    </a:lnTo>
                    <a:lnTo>
                      <a:pt x="222" y="279"/>
                    </a:lnTo>
                    <a:lnTo>
                      <a:pt x="222" y="279"/>
                    </a:lnTo>
                    <a:lnTo>
                      <a:pt x="225" y="277"/>
                    </a:lnTo>
                    <a:lnTo>
                      <a:pt x="226" y="275"/>
                    </a:lnTo>
                    <a:lnTo>
                      <a:pt x="225" y="274"/>
                    </a:lnTo>
                    <a:lnTo>
                      <a:pt x="225" y="274"/>
                    </a:lnTo>
                    <a:lnTo>
                      <a:pt x="225" y="273"/>
                    </a:lnTo>
                    <a:lnTo>
                      <a:pt x="222" y="271"/>
                    </a:lnTo>
                    <a:lnTo>
                      <a:pt x="221" y="273"/>
                    </a:lnTo>
                    <a:lnTo>
                      <a:pt x="220" y="271"/>
                    </a:lnTo>
                    <a:lnTo>
                      <a:pt x="220" y="271"/>
                    </a:lnTo>
                    <a:lnTo>
                      <a:pt x="220" y="270"/>
                    </a:lnTo>
                    <a:lnTo>
                      <a:pt x="220" y="269"/>
                    </a:lnTo>
                    <a:lnTo>
                      <a:pt x="221" y="267"/>
                    </a:lnTo>
                    <a:lnTo>
                      <a:pt x="221" y="267"/>
                    </a:lnTo>
                    <a:lnTo>
                      <a:pt x="222" y="265"/>
                    </a:lnTo>
                    <a:lnTo>
                      <a:pt x="222" y="265"/>
                    </a:lnTo>
                    <a:lnTo>
                      <a:pt x="226" y="263"/>
                    </a:lnTo>
                    <a:lnTo>
                      <a:pt x="226" y="263"/>
                    </a:lnTo>
                    <a:lnTo>
                      <a:pt x="226" y="263"/>
                    </a:lnTo>
                    <a:lnTo>
                      <a:pt x="225" y="262"/>
                    </a:lnTo>
                    <a:lnTo>
                      <a:pt x="224" y="262"/>
                    </a:lnTo>
                    <a:lnTo>
                      <a:pt x="224" y="262"/>
                    </a:lnTo>
                    <a:lnTo>
                      <a:pt x="224" y="259"/>
                    </a:lnTo>
                    <a:lnTo>
                      <a:pt x="224" y="259"/>
                    </a:lnTo>
                    <a:lnTo>
                      <a:pt x="224" y="255"/>
                    </a:lnTo>
                    <a:lnTo>
                      <a:pt x="224" y="253"/>
                    </a:lnTo>
                    <a:lnTo>
                      <a:pt x="224" y="253"/>
                    </a:lnTo>
                    <a:lnTo>
                      <a:pt x="225" y="250"/>
                    </a:lnTo>
                    <a:lnTo>
                      <a:pt x="226" y="247"/>
                    </a:lnTo>
                    <a:lnTo>
                      <a:pt x="226" y="247"/>
                    </a:lnTo>
                    <a:lnTo>
                      <a:pt x="229" y="245"/>
                    </a:lnTo>
                    <a:lnTo>
                      <a:pt x="230" y="242"/>
                    </a:lnTo>
                    <a:lnTo>
                      <a:pt x="230" y="242"/>
                    </a:lnTo>
                    <a:lnTo>
                      <a:pt x="230" y="240"/>
                    </a:lnTo>
                    <a:lnTo>
                      <a:pt x="228" y="237"/>
                    </a:lnTo>
                    <a:lnTo>
                      <a:pt x="228" y="237"/>
                    </a:lnTo>
                    <a:lnTo>
                      <a:pt x="228" y="234"/>
                    </a:lnTo>
                    <a:lnTo>
                      <a:pt x="226" y="232"/>
                    </a:lnTo>
                    <a:lnTo>
                      <a:pt x="226" y="232"/>
                    </a:lnTo>
                    <a:lnTo>
                      <a:pt x="229" y="234"/>
                    </a:lnTo>
                    <a:lnTo>
                      <a:pt x="232" y="237"/>
                    </a:lnTo>
                    <a:lnTo>
                      <a:pt x="233" y="240"/>
                    </a:lnTo>
                    <a:lnTo>
                      <a:pt x="236" y="240"/>
                    </a:lnTo>
                    <a:lnTo>
                      <a:pt x="236" y="240"/>
                    </a:lnTo>
                    <a:lnTo>
                      <a:pt x="240" y="238"/>
                    </a:lnTo>
                    <a:lnTo>
                      <a:pt x="242" y="237"/>
                    </a:lnTo>
                    <a:lnTo>
                      <a:pt x="242" y="237"/>
                    </a:lnTo>
                    <a:lnTo>
                      <a:pt x="245" y="234"/>
                    </a:lnTo>
                    <a:lnTo>
                      <a:pt x="245" y="234"/>
                    </a:lnTo>
                    <a:lnTo>
                      <a:pt x="248" y="232"/>
                    </a:lnTo>
                    <a:lnTo>
                      <a:pt x="248" y="232"/>
                    </a:lnTo>
                    <a:lnTo>
                      <a:pt x="252" y="229"/>
                    </a:lnTo>
                    <a:lnTo>
                      <a:pt x="256" y="228"/>
                    </a:lnTo>
                    <a:lnTo>
                      <a:pt x="256" y="228"/>
                    </a:lnTo>
                    <a:lnTo>
                      <a:pt x="260" y="228"/>
                    </a:lnTo>
                    <a:lnTo>
                      <a:pt x="264" y="226"/>
                    </a:lnTo>
                    <a:lnTo>
                      <a:pt x="264" y="226"/>
                    </a:lnTo>
                    <a:lnTo>
                      <a:pt x="266" y="224"/>
                    </a:lnTo>
                    <a:lnTo>
                      <a:pt x="266" y="224"/>
                    </a:lnTo>
                    <a:lnTo>
                      <a:pt x="268" y="224"/>
                    </a:lnTo>
                    <a:lnTo>
                      <a:pt x="270" y="224"/>
                    </a:lnTo>
                    <a:lnTo>
                      <a:pt x="272" y="225"/>
                    </a:lnTo>
                    <a:lnTo>
                      <a:pt x="273" y="225"/>
                    </a:lnTo>
                    <a:lnTo>
                      <a:pt x="273" y="225"/>
                    </a:lnTo>
                    <a:lnTo>
                      <a:pt x="278" y="222"/>
                    </a:lnTo>
                    <a:lnTo>
                      <a:pt x="284" y="220"/>
                    </a:lnTo>
                    <a:lnTo>
                      <a:pt x="284" y="220"/>
                    </a:lnTo>
                    <a:lnTo>
                      <a:pt x="288" y="220"/>
                    </a:lnTo>
                    <a:lnTo>
                      <a:pt x="292" y="221"/>
                    </a:lnTo>
                    <a:lnTo>
                      <a:pt x="292" y="221"/>
                    </a:lnTo>
                    <a:lnTo>
                      <a:pt x="297" y="224"/>
                    </a:lnTo>
                    <a:lnTo>
                      <a:pt x="301" y="226"/>
                    </a:lnTo>
                    <a:lnTo>
                      <a:pt x="301" y="226"/>
                    </a:lnTo>
                    <a:lnTo>
                      <a:pt x="308" y="229"/>
                    </a:lnTo>
                    <a:lnTo>
                      <a:pt x="313" y="232"/>
                    </a:lnTo>
                    <a:lnTo>
                      <a:pt x="313" y="232"/>
                    </a:lnTo>
                    <a:lnTo>
                      <a:pt x="321" y="237"/>
                    </a:lnTo>
                    <a:lnTo>
                      <a:pt x="321" y="237"/>
                    </a:lnTo>
                    <a:lnTo>
                      <a:pt x="326" y="241"/>
                    </a:lnTo>
                    <a:lnTo>
                      <a:pt x="326" y="241"/>
                    </a:lnTo>
                    <a:lnTo>
                      <a:pt x="329" y="243"/>
                    </a:lnTo>
                    <a:lnTo>
                      <a:pt x="329" y="243"/>
                    </a:lnTo>
                    <a:lnTo>
                      <a:pt x="330" y="246"/>
                    </a:lnTo>
                    <a:lnTo>
                      <a:pt x="332" y="249"/>
                    </a:lnTo>
                    <a:lnTo>
                      <a:pt x="332" y="249"/>
                    </a:lnTo>
                    <a:lnTo>
                      <a:pt x="333" y="249"/>
                    </a:lnTo>
                    <a:lnTo>
                      <a:pt x="333" y="247"/>
                    </a:lnTo>
                    <a:lnTo>
                      <a:pt x="334" y="246"/>
                    </a:lnTo>
                    <a:lnTo>
                      <a:pt x="334" y="246"/>
                    </a:lnTo>
                    <a:lnTo>
                      <a:pt x="333" y="245"/>
                    </a:lnTo>
                    <a:lnTo>
                      <a:pt x="333" y="243"/>
                    </a:lnTo>
                    <a:lnTo>
                      <a:pt x="333" y="243"/>
                    </a:lnTo>
                    <a:lnTo>
                      <a:pt x="330" y="242"/>
                    </a:lnTo>
                    <a:lnTo>
                      <a:pt x="329" y="241"/>
                    </a:lnTo>
                    <a:lnTo>
                      <a:pt x="329" y="241"/>
                    </a:lnTo>
                    <a:lnTo>
                      <a:pt x="330" y="238"/>
                    </a:lnTo>
                    <a:lnTo>
                      <a:pt x="332" y="236"/>
                    </a:lnTo>
                    <a:lnTo>
                      <a:pt x="332" y="236"/>
                    </a:lnTo>
                    <a:lnTo>
                      <a:pt x="334" y="233"/>
                    </a:lnTo>
                    <a:lnTo>
                      <a:pt x="337" y="233"/>
                    </a:lnTo>
                    <a:lnTo>
                      <a:pt x="337" y="233"/>
                    </a:lnTo>
                    <a:lnTo>
                      <a:pt x="342" y="234"/>
                    </a:lnTo>
                    <a:lnTo>
                      <a:pt x="342" y="234"/>
                    </a:lnTo>
                    <a:lnTo>
                      <a:pt x="346" y="234"/>
                    </a:lnTo>
                    <a:lnTo>
                      <a:pt x="346" y="234"/>
                    </a:lnTo>
                    <a:lnTo>
                      <a:pt x="354" y="236"/>
                    </a:lnTo>
                    <a:lnTo>
                      <a:pt x="358" y="236"/>
                    </a:lnTo>
                    <a:lnTo>
                      <a:pt x="362" y="237"/>
                    </a:lnTo>
                    <a:lnTo>
                      <a:pt x="362" y="237"/>
                    </a:lnTo>
                    <a:lnTo>
                      <a:pt x="367" y="240"/>
                    </a:lnTo>
                    <a:lnTo>
                      <a:pt x="367" y="240"/>
                    </a:lnTo>
                    <a:lnTo>
                      <a:pt x="369" y="238"/>
                    </a:lnTo>
                    <a:lnTo>
                      <a:pt x="371" y="238"/>
                    </a:lnTo>
                    <a:lnTo>
                      <a:pt x="371" y="238"/>
                    </a:lnTo>
                    <a:lnTo>
                      <a:pt x="374" y="238"/>
                    </a:lnTo>
                    <a:lnTo>
                      <a:pt x="375" y="238"/>
                    </a:lnTo>
                    <a:lnTo>
                      <a:pt x="377" y="238"/>
                    </a:lnTo>
                    <a:lnTo>
                      <a:pt x="377" y="238"/>
                    </a:lnTo>
                    <a:lnTo>
                      <a:pt x="379" y="236"/>
                    </a:lnTo>
                    <a:lnTo>
                      <a:pt x="382" y="233"/>
                    </a:lnTo>
                    <a:lnTo>
                      <a:pt x="382" y="229"/>
                    </a:lnTo>
                    <a:lnTo>
                      <a:pt x="381" y="226"/>
                    </a:lnTo>
                    <a:lnTo>
                      <a:pt x="381" y="226"/>
                    </a:lnTo>
                    <a:lnTo>
                      <a:pt x="377" y="225"/>
                    </a:lnTo>
                    <a:lnTo>
                      <a:pt x="374" y="224"/>
                    </a:lnTo>
                    <a:lnTo>
                      <a:pt x="374" y="224"/>
                    </a:lnTo>
                    <a:lnTo>
                      <a:pt x="371" y="221"/>
                    </a:lnTo>
                    <a:lnTo>
                      <a:pt x="371" y="221"/>
                    </a:lnTo>
                    <a:lnTo>
                      <a:pt x="370" y="220"/>
                    </a:lnTo>
                    <a:lnTo>
                      <a:pt x="369" y="218"/>
                    </a:lnTo>
                    <a:lnTo>
                      <a:pt x="369" y="218"/>
                    </a:lnTo>
                    <a:lnTo>
                      <a:pt x="370" y="218"/>
                    </a:lnTo>
                    <a:lnTo>
                      <a:pt x="370" y="218"/>
                    </a:lnTo>
                    <a:lnTo>
                      <a:pt x="373" y="218"/>
                    </a:lnTo>
                    <a:lnTo>
                      <a:pt x="373" y="218"/>
                    </a:lnTo>
                    <a:lnTo>
                      <a:pt x="375" y="220"/>
                    </a:lnTo>
                    <a:lnTo>
                      <a:pt x="375" y="220"/>
                    </a:lnTo>
                    <a:lnTo>
                      <a:pt x="379" y="221"/>
                    </a:lnTo>
                    <a:lnTo>
                      <a:pt x="381" y="221"/>
                    </a:lnTo>
                    <a:lnTo>
                      <a:pt x="382" y="221"/>
                    </a:lnTo>
                    <a:lnTo>
                      <a:pt x="382" y="221"/>
                    </a:lnTo>
                    <a:lnTo>
                      <a:pt x="386" y="220"/>
                    </a:lnTo>
                    <a:lnTo>
                      <a:pt x="386" y="220"/>
                    </a:lnTo>
                    <a:lnTo>
                      <a:pt x="389" y="217"/>
                    </a:lnTo>
                    <a:lnTo>
                      <a:pt x="389" y="217"/>
                    </a:lnTo>
                    <a:lnTo>
                      <a:pt x="393" y="217"/>
                    </a:lnTo>
                    <a:lnTo>
                      <a:pt x="397" y="217"/>
                    </a:lnTo>
                    <a:lnTo>
                      <a:pt x="397" y="217"/>
                    </a:lnTo>
                    <a:lnTo>
                      <a:pt x="401" y="218"/>
                    </a:lnTo>
                    <a:lnTo>
                      <a:pt x="403" y="216"/>
                    </a:lnTo>
                    <a:lnTo>
                      <a:pt x="403" y="216"/>
                    </a:lnTo>
                    <a:lnTo>
                      <a:pt x="405" y="214"/>
                    </a:lnTo>
                    <a:lnTo>
                      <a:pt x="407" y="214"/>
                    </a:lnTo>
                    <a:lnTo>
                      <a:pt x="407" y="214"/>
                    </a:lnTo>
                    <a:lnTo>
                      <a:pt x="411" y="214"/>
                    </a:lnTo>
                    <a:lnTo>
                      <a:pt x="411" y="214"/>
                    </a:lnTo>
                    <a:lnTo>
                      <a:pt x="411" y="213"/>
                    </a:lnTo>
                    <a:lnTo>
                      <a:pt x="411" y="213"/>
                    </a:lnTo>
                    <a:lnTo>
                      <a:pt x="409" y="210"/>
                    </a:lnTo>
                    <a:lnTo>
                      <a:pt x="405" y="209"/>
                    </a:lnTo>
                    <a:lnTo>
                      <a:pt x="405" y="209"/>
                    </a:lnTo>
                    <a:lnTo>
                      <a:pt x="402" y="209"/>
                    </a:lnTo>
                    <a:lnTo>
                      <a:pt x="398" y="209"/>
                    </a:lnTo>
                    <a:lnTo>
                      <a:pt x="398" y="209"/>
                    </a:lnTo>
                    <a:lnTo>
                      <a:pt x="397" y="208"/>
                    </a:lnTo>
                    <a:lnTo>
                      <a:pt x="397" y="206"/>
                    </a:lnTo>
                    <a:lnTo>
                      <a:pt x="397" y="202"/>
                    </a:lnTo>
                    <a:lnTo>
                      <a:pt x="397" y="202"/>
                    </a:lnTo>
                    <a:lnTo>
                      <a:pt x="397" y="193"/>
                    </a:lnTo>
                    <a:lnTo>
                      <a:pt x="397" y="193"/>
                    </a:lnTo>
                    <a:lnTo>
                      <a:pt x="394" y="189"/>
                    </a:lnTo>
                    <a:lnTo>
                      <a:pt x="391" y="185"/>
                    </a:lnTo>
                    <a:lnTo>
                      <a:pt x="391" y="185"/>
                    </a:lnTo>
                    <a:lnTo>
                      <a:pt x="387" y="181"/>
                    </a:lnTo>
                    <a:lnTo>
                      <a:pt x="385" y="179"/>
                    </a:lnTo>
                    <a:lnTo>
                      <a:pt x="385" y="179"/>
                    </a:lnTo>
                    <a:lnTo>
                      <a:pt x="383" y="176"/>
                    </a:lnTo>
                    <a:lnTo>
                      <a:pt x="383" y="173"/>
                    </a:lnTo>
                    <a:lnTo>
                      <a:pt x="383" y="173"/>
                    </a:lnTo>
                    <a:lnTo>
                      <a:pt x="383" y="172"/>
                    </a:lnTo>
                    <a:lnTo>
                      <a:pt x="383" y="172"/>
                    </a:lnTo>
                    <a:lnTo>
                      <a:pt x="385" y="172"/>
                    </a:lnTo>
                    <a:lnTo>
                      <a:pt x="387" y="172"/>
                    </a:lnTo>
                    <a:lnTo>
                      <a:pt x="391" y="172"/>
                    </a:lnTo>
                    <a:lnTo>
                      <a:pt x="391" y="172"/>
                    </a:lnTo>
                    <a:lnTo>
                      <a:pt x="397" y="173"/>
                    </a:lnTo>
                    <a:lnTo>
                      <a:pt x="402" y="175"/>
                    </a:lnTo>
                    <a:lnTo>
                      <a:pt x="402" y="175"/>
                    </a:lnTo>
                    <a:lnTo>
                      <a:pt x="407" y="177"/>
                    </a:lnTo>
                    <a:lnTo>
                      <a:pt x="409" y="177"/>
                    </a:lnTo>
                    <a:lnTo>
                      <a:pt x="411" y="177"/>
                    </a:lnTo>
                    <a:lnTo>
                      <a:pt x="411" y="177"/>
                    </a:lnTo>
                    <a:lnTo>
                      <a:pt x="414" y="176"/>
                    </a:lnTo>
                    <a:lnTo>
                      <a:pt x="415" y="173"/>
                    </a:lnTo>
                    <a:lnTo>
                      <a:pt x="417" y="168"/>
                    </a:lnTo>
                    <a:lnTo>
                      <a:pt x="417" y="168"/>
                    </a:lnTo>
                    <a:lnTo>
                      <a:pt x="415" y="167"/>
                    </a:lnTo>
                    <a:lnTo>
                      <a:pt x="414" y="164"/>
                    </a:lnTo>
                    <a:lnTo>
                      <a:pt x="414" y="164"/>
                    </a:lnTo>
                    <a:lnTo>
                      <a:pt x="413" y="160"/>
                    </a:lnTo>
                    <a:lnTo>
                      <a:pt x="411" y="156"/>
                    </a:lnTo>
                    <a:lnTo>
                      <a:pt x="411" y="156"/>
                    </a:lnTo>
                    <a:lnTo>
                      <a:pt x="411" y="151"/>
                    </a:lnTo>
                    <a:lnTo>
                      <a:pt x="411" y="148"/>
                    </a:lnTo>
                    <a:lnTo>
                      <a:pt x="410" y="146"/>
                    </a:lnTo>
                    <a:lnTo>
                      <a:pt x="410" y="146"/>
                    </a:lnTo>
                    <a:lnTo>
                      <a:pt x="406" y="139"/>
                    </a:lnTo>
                    <a:lnTo>
                      <a:pt x="406" y="136"/>
                    </a:lnTo>
                    <a:lnTo>
                      <a:pt x="409" y="134"/>
                    </a:lnTo>
                    <a:lnTo>
                      <a:pt x="409" y="134"/>
                    </a:lnTo>
                    <a:lnTo>
                      <a:pt x="414" y="132"/>
                    </a:lnTo>
                    <a:lnTo>
                      <a:pt x="414" y="132"/>
                    </a:lnTo>
                    <a:lnTo>
                      <a:pt x="417" y="130"/>
                    </a:lnTo>
                    <a:lnTo>
                      <a:pt x="417" y="130"/>
                    </a:lnTo>
                    <a:lnTo>
                      <a:pt x="419" y="130"/>
                    </a:lnTo>
                    <a:lnTo>
                      <a:pt x="421" y="128"/>
                    </a:lnTo>
                    <a:lnTo>
                      <a:pt x="421" y="128"/>
                    </a:lnTo>
                    <a:lnTo>
                      <a:pt x="421" y="126"/>
                    </a:lnTo>
                    <a:lnTo>
                      <a:pt x="421" y="123"/>
                    </a:lnTo>
                    <a:lnTo>
                      <a:pt x="421" y="123"/>
                    </a:lnTo>
                    <a:lnTo>
                      <a:pt x="421" y="120"/>
                    </a:lnTo>
                    <a:lnTo>
                      <a:pt x="422" y="119"/>
                    </a:lnTo>
                    <a:lnTo>
                      <a:pt x="423" y="118"/>
                    </a:lnTo>
                    <a:lnTo>
                      <a:pt x="426" y="118"/>
                    </a:lnTo>
                    <a:lnTo>
                      <a:pt x="426" y="118"/>
                    </a:lnTo>
                    <a:lnTo>
                      <a:pt x="426" y="115"/>
                    </a:ln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458">
                <a:extLst>
                  <a:ext uri="{FF2B5EF4-FFF2-40B4-BE49-F238E27FC236}">
                    <a16:creationId xmlns:a16="http://schemas.microsoft.com/office/drawing/2014/main" id="{17A3D4B9-09A0-4BEF-AD69-5B29A5321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6708" y="3578226"/>
                <a:ext cx="1084170" cy="1030542"/>
              </a:xfrm>
              <a:custGeom>
                <a:avLst/>
                <a:gdLst>
                  <a:gd name="T0" fmla="*/ 212 w 216"/>
                  <a:gd name="T1" fmla="*/ 59 h 242"/>
                  <a:gd name="T2" fmla="*/ 207 w 216"/>
                  <a:gd name="T3" fmla="*/ 34 h 242"/>
                  <a:gd name="T4" fmla="*/ 185 w 216"/>
                  <a:gd name="T5" fmla="*/ 17 h 242"/>
                  <a:gd name="T6" fmla="*/ 163 w 216"/>
                  <a:gd name="T7" fmla="*/ 2 h 242"/>
                  <a:gd name="T8" fmla="*/ 144 w 216"/>
                  <a:gd name="T9" fmla="*/ 2 h 242"/>
                  <a:gd name="T10" fmla="*/ 127 w 216"/>
                  <a:gd name="T11" fmla="*/ 4 h 242"/>
                  <a:gd name="T12" fmla="*/ 111 w 216"/>
                  <a:gd name="T13" fmla="*/ 0 h 242"/>
                  <a:gd name="T14" fmla="*/ 95 w 216"/>
                  <a:gd name="T15" fmla="*/ 4 h 242"/>
                  <a:gd name="T16" fmla="*/ 87 w 216"/>
                  <a:gd name="T17" fmla="*/ 16 h 242"/>
                  <a:gd name="T18" fmla="*/ 80 w 216"/>
                  <a:gd name="T19" fmla="*/ 29 h 242"/>
                  <a:gd name="T20" fmla="*/ 75 w 216"/>
                  <a:gd name="T21" fmla="*/ 33 h 242"/>
                  <a:gd name="T22" fmla="*/ 72 w 216"/>
                  <a:gd name="T23" fmla="*/ 33 h 242"/>
                  <a:gd name="T24" fmla="*/ 64 w 216"/>
                  <a:gd name="T25" fmla="*/ 43 h 242"/>
                  <a:gd name="T26" fmla="*/ 47 w 216"/>
                  <a:gd name="T27" fmla="*/ 55 h 242"/>
                  <a:gd name="T28" fmla="*/ 32 w 216"/>
                  <a:gd name="T29" fmla="*/ 58 h 242"/>
                  <a:gd name="T30" fmla="*/ 24 w 216"/>
                  <a:gd name="T31" fmla="*/ 57 h 242"/>
                  <a:gd name="T32" fmla="*/ 8 w 216"/>
                  <a:gd name="T33" fmla="*/ 58 h 242"/>
                  <a:gd name="T34" fmla="*/ 3 w 216"/>
                  <a:gd name="T35" fmla="*/ 59 h 242"/>
                  <a:gd name="T36" fmla="*/ 2 w 216"/>
                  <a:gd name="T37" fmla="*/ 68 h 242"/>
                  <a:gd name="T38" fmla="*/ 12 w 216"/>
                  <a:gd name="T39" fmla="*/ 78 h 242"/>
                  <a:gd name="T40" fmla="*/ 11 w 216"/>
                  <a:gd name="T41" fmla="*/ 94 h 242"/>
                  <a:gd name="T42" fmla="*/ 3 w 216"/>
                  <a:gd name="T43" fmla="*/ 107 h 242"/>
                  <a:gd name="T44" fmla="*/ 12 w 216"/>
                  <a:gd name="T45" fmla="*/ 120 h 242"/>
                  <a:gd name="T46" fmla="*/ 23 w 216"/>
                  <a:gd name="T47" fmla="*/ 129 h 242"/>
                  <a:gd name="T48" fmla="*/ 34 w 216"/>
                  <a:gd name="T49" fmla="*/ 136 h 242"/>
                  <a:gd name="T50" fmla="*/ 43 w 216"/>
                  <a:gd name="T51" fmla="*/ 154 h 242"/>
                  <a:gd name="T52" fmla="*/ 55 w 216"/>
                  <a:gd name="T53" fmla="*/ 149 h 242"/>
                  <a:gd name="T54" fmla="*/ 67 w 216"/>
                  <a:gd name="T55" fmla="*/ 161 h 242"/>
                  <a:gd name="T56" fmla="*/ 76 w 216"/>
                  <a:gd name="T57" fmla="*/ 182 h 242"/>
                  <a:gd name="T58" fmla="*/ 68 w 216"/>
                  <a:gd name="T59" fmla="*/ 194 h 242"/>
                  <a:gd name="T60" fmla="*/ 55 w 216"/>
                  <a:gd name="T61" fmla="*/ 205 h 242"/>
                  <a:gd name="T62" fmla="*/ 64 w 216"/>
                  <a:gd name="T63" fmla="*/ 218 h 242"/>
                  <a:gd name="T64" fmla="*/ 80 w 216"/>
                  <a:gd name="T65" fmla="*/ 215 h 242"/>
                  <a:gd name="T66" fmla="*/ 86 w 216"/>
                  <a:gd name="T67" fmla="*/ 221 h 242"/>
                  <a:gd name="T68" fmla="*/ 84 w 216"/>
                  <a:gd name="T69" fmla="*/ 232 h 242"/>
                  <a:gd name="T70" fmla="*/ 100 w 216"/>
                  <a:gd name="T71" fmla="*/ 240 h 242"/>
                  <a:gd name="T72" fmla="*/ 107 w 216"/>
                  <a:gd name="T73" fmla="*/ 231 h 242"/>
                  <a:gd name="T74" fmla="*/ 131 w 216"/>
                  <a:gd name="T75" fmla="*/ 230 h 242"/>
                  <a:gd name="T76" fmla="*/ 140 w 216"/>
                  <a:gd name="T77" fmla="*/ 219 h 242"/>
                  <a:gd name="T78" fmla="*/ 147 w 216"/>
                  <a:gd name="T79" fmla="*/ 203 h 242"/>
                  <a:gd name="T80" fmla="*/ 138 w 216"/>
                  <a:gd name="T81" fmla="*/ 198 h 242"/>
                  <a:gd name="T82" fmla="*/ 127 w 216"/>
                  <a:gd name="T83" fmla="*/ 197 h 242"/>
                  <a:gd name="T84" fmla="*/ 140 w 216"/>
                  <a:gd name="T85" fmla="*/ 193 h 242"/>
                  <a:gd name="T86" fmla="*/ 144 w 216"/>
                  <a:gd name="T87" fmla="*/ 184 h 242"/>
                  <a:gd name="T88" fmla="*/ 155 w 216"/>
                  <a:gd name="T89" fmla="*/ 186 h 242"/>
                  <a:gd name="T90" fmla="*/ 177 w 216"/>
                  <a:gd name="T91" fmla="*/ 173 h 242"/>
                  <a:gd name="T92" fmla="*/ 172 w 216"/>
                  <a:gd name="T93" fmla="*/ 166 h 242"/>
                  <a:gd name="T94" fmla="*/ 165 w 216"/>
                  <a:gd name="T95" fmla="*/ 160 h 242"/>
                  <a:gd name="T96" fmla="*/ 169 w 216"/>
                  <a:gd name="T97" fmla="*/ 157 h 242"/>
                  <a:gd name="T98" fmla="*/ 171 w 216"/>
                  <a:gd name="T99" fmla="*/ 153 h 242"/>
                  <a:gd name="T100" fmla="*/ 175 w 216"/>
                  <a:gd name="T101" fmla="*/ 152 h 242"/>
                  <a:gd name="T102" fmla="*/ 183 w 216"/>
                  <a:gd name="T103" fmla="*/ 158 h 242"/>
                  <a:gd name="T104" fmla="*/ 187 w 216"/>
                  <a:gd name="T105" fmla="*/ 152 h 242"/>
                  <a:gd name="T106" fmla="*/ 201 w 216"/>
                  <a:gd name="T107" fmla="*/ 137 h 242"/>
                  <a:gd name="T108" fmla="*/ 205 w 216"/>
                  <a:gd name="T109" fmla="*/ 109 h 242"/>
                  <a:gd name="T110" fmla="*/ 215 w 216"/>
                  <a:gd name="T111" fmla="*/ 8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16" h="242">
                    <a:moveTo>
                      <a:pt x="215" y="65"/>
                    </a:moveTo>
                    <a:lnTo>
                      <a:pt x="215" y="65"/>
                    </a:lnTo>
                    <a:lnTo>
                      <a:pt x="213" y="62"/>
                    </a:lnTo>
                    <a:lnTo>
                      <a:pt x="212" y="59"/>
                    </a:lnTo>
                    <a:lnTo>
                      <a:pt x="212" y="59"/>
                    </a:lnTo>
                    <a:lnTo>
                      <a:pt x="212" y="59"/>
                    </a:lnTo>
                    <a:lnTo>
                      <a:pt x="212" y="59"/>
                    </a:lnTo>
                    <a:lnTo>
                      <a:pt x="212" y="59"/>
                    </a:lnTo>
                    <a:lnTo>
                      <a:pt x="212" y="59"/>
                    </a:lnTo>
                    <a:lnTo>
                      <a:pt x="211" y="50"/>
                    </a:lnTo>
                    <a:lnTo>
                      <a:pt x="211" y="50"/>
                    </a:lnTo>
                    <a:lnTo>
                      <a:pt x="208" y="38"/>
                    </a:lnTo>
                    <a:lnTo>
                      <a:pt x="208" y="38"/>
                    </a:lnTo>
                    <a:lnTo>
                      <a:pt x="207" y="34"/>
                    </a:lnTo>
                    <a:lnTo>
                      <a:pt x="203" y="30"/>
                    </a:lnTo>
                    <a:lnTo>
                      <a:pt x="203" y="30"/>
                    </a:lnTo>
                    <a:lnTo>
                      <a:pt x="197" y="25"/>
                    </a:lnTo>
                    <a:lnTo>
                      <a:pt x="189" y="21"/>
                    </a:lnTo>
                    <a:lnTo>
                      <a:pt x="189" y="21"/>
                    </a:lnTo>
                    <a:lnTo>
                      <a:pt x="187" y="18"/>
                    </a:lnTo>
                    <a:lnTo>
                      <a:pt x="185" y="17"/>
                    </a:lnTo>
                    <a:lnTo>
                      <a:pt x="185" y="17"/>
                    </a:lnTo>
                    <a:lnTo>
                      <a:pt x="184" y="14"/>
                    </a:lnTo>
                    <a:lnTo>
                      <a:pt x="181" y="13"/>
                    </a:lnTo>
                    <a:lnTo>
                      <a:pt x="181" y="13"/>
                    </a:lnTo>
                    <a:lnTo>
                      <a:pt x="172" y="8"/>
                    </a:lnTo>
                    <a:lnTo>
                      <a:pt x="172" y="8"/>
                    </a:lnTo>
                    <a:lnTo>
                      <a:pt x="163" y="2"/>
                    </a:lnTo>
                    <a:lnTo>
                      <a:pt x="163" y="2"/>
                    </a:lnTo>
                    <a:lnTo>
                      <a:pt x="159" y="2"/>
                    </a:lnTo>
                    <a:lnTo>
                      <a:pt x="155" y="2"/>
                    </a:lnTo>
                    <a:lnTo>
                      <a:pt x="147" y="2"/>
                    </a:lnTo>
                    <a:lnTo>
                      <a:pt x="147" y="2"/>
                    </a:lnTo>
                    <a:lnTo>
                      <a:pt x="144" y="2"/>
                    </a:lnTo>
                    <a:lnTo>
                      <a:pt x="144" y="2"/>
                    </a:lnTo>
                    <a:lnTo>
                      <a:pt x="142" y="1"/>
                    </a:lnTo>
                    <a:lnTo>
                      <a:pt x="140" y="0"/>
                    </a:lnTo>
                    <a:lnTo>
                      <a:pt x="140" y="0"/>
                    </a:lnTo>
                    <a:lnTo>
                      <a:pt x="138" y="1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27" y="4"/>
                    </a:lnTo>
                    <a:lnTo>
                      <a:pt x="127" y="4"/>
                    </a:lnTo>
                    <a:lnTo>
                      <a:pt x="119" y="1"/>
                    </a:lnTo>
                    <a:lnTo>
                      <a:pt x="119" y="1"/>
                    </a:lnTo>
                    <a:lnTo>
                      <a:pt x="114" y="1"/>
                    </a:lnTo>
                    <a:lnTo>
                      <a:pt x="114" y="1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2" y="2"/>
                    </a:lnTo>
                    <a:lnTo>
                      <a:pt x="102" y="2"/>
                    </a:lnTo>
                    <a:lnTo>
                      <a:pt x="98" y="4"/>
                    </a:lnTo>
                    <a:lnTo>
                      <a:pt x="98" y="4"/>
                    </a:lnTo>
                    <a:lnTo>
                      <a:pt x="95" y="4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90" y="8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87" y="16"/>
                    </a:lnTo>
                    <a:lnTo>
                      <a:pt x="87" y="16"/>
                    </a:lnTo>
                    <a:lnTo>
                      <a:pt x="84" y="21"/>
                    </a:lnTo>
                    <a:lnTo>
                      <a:pt x="84" y="21"/>
                    </a:lnTo>
                    <a:lnTo>
                      <a:pt x="84" y="25"/>
                    </a:lnTo>
                    <a:lnTo>
                      <a:pt x="84" y="26"/>
                    </a:lnTo>
                    <a:lnTo>
                      <a:pt x="82" y="27"/>
                    </a:lnTo>
                    <a:lnTo>
                      <a:pt x="82" y="27"/>
                    </a:lnTo>
                    <a:lnTo>
                      <a:pt x="80" y="29"/>
                    </a:lnTo>
                    <a:lnTo>
                      <a:pt x="79" y="30"/>
                    </a:lnTo>
                    <a:lnTo>
                      <a:pt x="79" y="30"/>
                    </a:lnTo>
                    <a:lnTo>
                      <a:pt x="78" y="33"/>
                    </a:lnTo>
                    <a:lnTo>
                      <a:pt x="78" y="34"/>
                    </a:lnTo>
                    <a:lnTo>
                      <a:pt x="78" y="34"/>
                    </a:lnTo>
                    <a:lnTo>
                      <a:pt x="76" y="34"/>
                    </a:lnTo>
                    <a:lnTo>
                      <a:pt x="75" y="33"/>
                    </a:lnTo>
                    <a:lnTo>
                      <a:pt x="72" y="31"/>
                    </a:lnTo>
                    <a:lnTo>
                      <a:pt x="72" y="31"/>
                    </a:lnTo>
                    <a:lnTo>
                      <a:pt x="72" y="31"/>
                    </a:lnTo>
                    <a:lnTo>
                      <a:pt x="72" y="31"/>
                    </a:lnTo>
                    <a:lnTo>
                      <a:pt x="72" y="31"/>
                    </a:lnTo>
                    <a:lnTo>
                      <a:pt x="72" y="33"/>
                    </a:lnTo>
                    <a:lnTo>
                      <a:pt x="72" y="33"/>
                    </a:lnTo>
                    <a:lnTo>
                      <a:pt x="72" y="34"/>
                    </a:lnTo>
                    <a:lnTo>
                      <a:pt x="72" y="34"/>
                    </a:lnTo>
                    <a:lnTo>
                      <a:pt x="70" y="38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64" y="43"/>
                    </a:lnTo>
                    <a:lnTo>
                      <a:pt x="64" y="43"/>
                    </a:lnTo>
                    <a:lnTo>
                      <a:pt x="58" y="43"/>
                    </a:lnTo>
                    <a:lnTo>
                      <a:pt x="58" y="43"/>
                    </a:lnTo>
                    <a:lnTo>
                      <a:pt x="55" y="45"/>
                    </a:lnTo>
                    <a:lnTo>
                      <a:pt x="52" y="47"/>
                    </a:lnTo>
                    <a:lnTo>
                      <a:pt x="50" y="54"/>
                    </a:lnTo>
                    <a:lnTo>
                      <a:pt x="50" y="54"/>
                    </a:lnTo>
                    <a:lnTo>
                      <a:pt x="47" y="55"/>
                    </a:lnTo>
                    <a:lnTo>
                      <a:pt x="46" y="55"/>
                    </a:lnTo>
                    <a:lnTo>
                      <a:pt x="40" y="55"/>
                    </a:lnTo>
                    <a:lnTo>
                      <a:pt x="40" y="55"/>
                    </a:lnTo>
                    <a:lnTo>
                      <a:pt x="36" y="58"/>
                    </a:lnTo>
                    <a:lnTo>
                      <a:pt x="34" y="59"/>
                    </a:lnTo>
                    <a:lnTo>
                      <a:pt x="34" y="59"/>
                    </a:lnTo>
                    <a:lnTo>
                      <a:pt x="32" y="58"/>
                    </a:lnTo>
                    <a:lnTo>
                      <a:pt x="31" y="58"/>
                    </a:lnTo>
                    <a:lnTo>
                      <a:pt x="31" y="58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27" y="57"/>
                    </a:lnTo>
                    <a:lnTo>
                      <a:pt x="24" y="57"/>
                    </a:lnTo>
                    <a:lnTo>
                      <a:pt x="24" y="57"/>
                    </a:lnTo>
                    <a:lnTo>
                      <a:pt x="22" y="57"/>
                    </a:lnTo>
                    <a:lnTo>
                      <a:pt x="19" y="57"/>
                    </a:lnTo>
                    <a:lnTo>
                      <a:pt x="19" y="57"/>
                    </a:lnTo>
                    <a:lnTo>
                      <a:pt x="16" y="55"/>
                    </a:lnTo>
                    <a:lnTo>
                      <a:pt x="14" y="57"/>
                    </a:lnTo>
                    <a:lnTo>
                      <a:pt x="8" y="58"/>
                    </a:lnTo>
                    <a:lnTo>
                      <a:pt x="8" y="58"/>
                    </a:lnTo>
                    <a:lnTo>
                      <a:pt x="7" y="59"/>
                    </a:lnTo>
                    <a:lnTo>
                      <a:pt x="7" y="59"/>
                    </a:lnTo>
                    <a:lnTo>
                      <a:pt x="7" y="59"/>
                    </a:lnTo>
                    <a:lnTo>
                      <a:pt x="7" y="59"/>
                    </a:lnTo>
                    <a:lnTo>
                      <a:pt x="6" y="59"/>
                    </a:lnTo>
                    <a:lnTo>
                      <a:pt x="6" y="59"/>
                    </a:lnTo>
                    <a:lnTo>
                      <a:pt x="3" y="59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2" y="63"/>
                    </a:lnTo>
                    <a:lnTo>
                      <a:pt x="2" y="63"/>
                    </a:lnTo>
                    <a:lnTo>
                      <a:pt x="2" y="66"/>
                    </a:lnTo>
                    <a:lnTo>
                      <a:pt x="2" y="68"/>
                    </a:lnTo>
                    <a:lnTo>
                      <a:pt x="2" y="68"/>
                    </a:lnTo>
                    <a:lnTo>
                      <a:pt x="3" y="71"/>
                    </a:lnTo>
                    <a:lnTo>
                      <a:pt x="6" y="72"/>
                    </a:lnTo>
                    <a:lnTo>
                      <a:pt x="6" y="72"/>
                    </a:lnTo>
                    <a:lnTo>
                      <a:pt x="10" y="75"/>
                    </a:lnTo>
                    <a:lnTo>
                      <a:pt x="11" y="76"/>
                    </a:lnTo>
                    <a:lnTo>
                      <a:pt x="12" y="78"/>
                    </a:lnTo>
                    <a:lnTo>
                      <a:pt x="12" y="78"/>
                    </a:lnTo>
                    <a:lnTo>
                      <a:pt x="14" y="82"/>
                    </a:lnTo>
                    <a:lnTo>
                      <a:pt x="15" y="86"/>
                    </a:lnTo>
                    <a:lnTo>
                      <a:pt x="15" y="86"/>
                    </a:lnTo>
                    <a:lnTo>
                      <a:pt x="15" y="87"/>
                    </a:lnTo>
                    <a:lnTo>
                      <a:pt x="14" y="90"/>
                    </a:lnTo>
                    <a:lnTo>
                      <a:pt x="14" y="90"/>
                    </a:lnTo>
                    <a:lnTo>
                      <a:pt x="11" y="94"/>
                    </a:lnTo>
                    <a:lnTo>
                      <a:pt x="7" y="98"/>
                    </a:lnTo>
                    <a:lnTo>
                      <a:pt x="7" y="98"/>
                    </a:lnTo>
                    <a:lnTo>
                      <a:pt x="6" y="100"/>
                    </a:lnTo>
                    <a:lnTo>
                      <a:pt x="6" y="103"/>
                    </a:lnTo>
                    <a:lnTo>
                      <a:pt x="6" y="103"/>
                    </a:lnTo>
                    <a:lnTo>
                      <a:pt x="4" y="104"/>
                    </a:lnTo>
                    <a:lnTo>
                      <a:pt x="3" y="107"/>
                    </a:lnTo>
                    <a:lnTo>
                      <a:pt x="3" y="107"/>
                    </a:lnTo>
                    <a:lnTo>
                      <a:pt x="4" y="109"/>
                    </a:lnTo>
                    <a:lnTo>
                      <a:pt x="6" y="111"/>
                    </a:lnTo>
                    <a:lnTo>
                      <a:pt x="8" y="113"/>
                    </a:lnTo>
                    <a:lnTo>
                      <a:pt x="8" y="113"/>
                    </a:lnTo>
                    <a:lnTo>
                      <a:pt x="10" y="116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5" y="120"/>
                    </a:lnTo>
                    <a:lnTo>
                      <a:pt x="18" y="121"/>
                    </a:lnTo>
                    <a:lnTo>
                      <a:pt x="18" y="121"/>
                    </a:lnTo>
                    <a:lnTo>
                      <a:pt x="20" y="125"/>
                    </a:lnTo>
                    <a:lnTo>
                      <a:pt x="23" y="129"/>
                    </a:lnTo>
                    <a:lnTo>
                      <a:pt x="23" y="129"/>
                    </a:lnTo>
                    <a:lnTo>
                      <a:pt x="24" y="131"/>
                    </a:lnTo>
                    <a:lnTo>
                      <a:pt x="27" y="132"/>
                    </a:lnTo>
                    <a:lnTo>
                      <a:pt x="27" y="132"/>
                    </a:lnTo>
                    <a:lnTo>
                      <a:pt x="30" y="135"/>
                    </a:lnTo>
                    <a:lnTo>
                      <a:pt x="31" y="136"/>
                    </a:lnTo>
                    <a:lnTo>
                      <a:pt x="34" y="136"/>
                    </a:lnTo>
                    <a:lnTo>
                      <a:pt x="34" y="136"/>
                    </a:lnTo>
                    <a:lnTo>
                      <a:pt x="36" y="137"/>
                    </a:lnTo>
                    <a:lnTo>
                      <a:pt x="38" y="139"/>
                    </a:lnTo>
                    <a:lnTo>
                      <a:pt x="39" y="145"/>
                    </a:lnTo>
                    <a:lnTo>
                      <a:pt x="39" y="145"/>
                    </a:lnTo>
                    <a:lnTo>
                      <a:pt x="42" y="152"/>
                    </a:lnTo>
                    <a:lnTo>
                      <a:pt x="42" y="152"/>
                    </a:lnTo>
                    <a:lnTo>
                      <a:pt x="43" y="154"/>
                    </a:lnTo>
                    <a:lnTo>
                      <a:pt x="44" y="154"/>
                    </a:lnTo>
                    <a:lnTo>
                      <a:pt x="44" y="154"/>
                    </a:lnTo>
                    <a:lnTo>
                      <a:pt x="47" y="153"/>
                    </a:lnTo>
                    <a:lnTo>
                      <a:pt x="50" y="152"/>
                    </a:lnTo>
                    <a:lnTo>
                      <a:pt x="52" y="149"/>
                    </a:lnTo>
                    <a:lnTo>
                      <a:pt x="55" y="149"/>
                    </a:lnTo>
                    <a:lnTo>
                      <a:pt x="55" y="149"/>
                    </a:lnTo>
                    <a:lnTo>
                      <a:pt x="58" y="150"/>
                    </a:lnTo>
                    <a:lnTo>
                      <a:pt x="59" y="153"/>
                    </a:lnTo>
                    <a:lnTo>
                      <a:pt x="59" y="153"/>
                    </a:lnTo>
                    <a:lnTo>
                      <a:pt x="60" y="156"/>
                    </a:lnTo>
                    <a:lnTo>
                      <a:pt x="63" y="158"/>
                    </a:lnTo>
                    <a:lnTo>
                      <a:pt x="63" y="158"/>
                    </a:lnTo>
                    <a:lnTo>
                      <a:pt x="67" y="161"/>
                    </a:lnTo>
                    <a:lnTo>
                      <a:pt x="67" y="161"/>
                    </a:lnTo>
                    <a:lnTo>
                      <a:pt x="70" y="165"/>
                    </a:lnTo>
                    <a:lnTo>
                      <a:pt x="70" y="165"/>
                    </a:lnTo>
                    <a:lnTo>
                      <a:pt x="76" y="174"/>
                    </a:lnTo>
                    <a:lnTo>
                      <a:pt x="76" y="174"/>
                    </a:lnTo>
                    <a:lnTo>
                      <a:pt x="76" y="178"/>
                    </a:lnTo>
                    <a:lnTo>
                      <a:pt x="76" y="182"/>
                    </a:lnTo>
                    <a:lnTo>
                      <a:pt x="74" y="185"/>
                    </a:lnTo>
                    <a:lnTo>
                      <a:pt x="71" y="188"/>
                    </a:lnTo>
                    <a:lnTo>
                      <a:pt x="71" y="188"/>
                    </a:lnTo>
                    <a:lnTo>
                      <a:pt x="68" y="191"/>
                    </a:lnTo>
                    <a:lnTo>
                      <a:pt x="68" y="191"/>
                    </a:lnTo>
                    <a:lnTo>
                      <a:pt x="68" y="194"/>
                    </a:lnTo>
                    <a:lnTo>
                      <a:pt x="68" y="194"/>
                    </a:lnTo>
                    <a:lnTo>
                      <a:pt x="64" y="194"/>
                    </a:lnTo>
                    <a:lnTo>
                      <a:pt x="60" y="194"/>
                    </a:lnTo>
                    <a:lnTo>
                      <a:pt x="60" y="194"/>
                    </a:lnTo>
                    <a:lnTo>
                      <a:pt x="58" y="197"/>
                    </a:lnTo>
                    <a:lnTo>
                      <a:pt x="56" y="199"/>
                    </a:lnTo>
                    <a:lnTo>
                      <a:pt x="56" y="199"/>
                    </a:lnTo>
                    <a:lnTo>
                      <a:pt x="55" y="205"/>
                    </a:lnTo>
                    <a:lnTo>
                      <a:pt x="55" y="205"/>
                    </a:lnTo>
                    <a:lnTo>
                      <a:pt x="55" y="209"/>
                    </a:lnTo>
                    <a:lnTo>
                      <a:pt x="56" y="213"/>
                    </a:lnTo>
                    <a:lnTo>
                      <a:pt x="59" y="217"/>
                    </a:lnTo>
                    <a:lnTo>
                      <a:pt x="62" y="218"/>
                    </a:lnTo>
                    <a:lnTo>
                      <a:pt x="62" y="218"/>
                    </a:lnTo>
                    <a:lnTo>
                      <a:pt x="64" y="218"/>
                    </a:lnTo>
                    <a:lnTo>
                      <a:pt x="66" y="217"/>
                    </a:lnTo>
                    <a:lnTo>
                      <a:pt x="70" y="215"/>
                    </a:lnTo>
                    <a:lnTo>
                      <a:pt x="70" y="215"/>
                    </a:lnTo>
                    <a:lnTo>
                      <a:pt x="75" y="215"/>
                    </a:lnTo>
                    <a:lnTo>
                      <a:pt x="75" y="215"/>
                    </a:lnTo>
                    <a:lnTo>
                      <a:pt x="78" y="214"/>
                    </a:lnTo>
                    <a:lnTo>
                      <a:pt x="80" y="215"/>
                    </a:lnTo>
                    <a:lnTo>
                      <a:pt x="80" y="215"/>
                    </a:lnTo>
                    <a:lnTo>
                      <a:pt x="82" y="217"/>
                    </a:lnTo>
                    <a:lnTo>
                      <a:pt x="82" y="217"/>
                    </a:lnTo>
                    <a:lnTo>
                      <a:pt x="84" y="218"/>
                    </a:lnTo>
                    <a:lnTo>
                      <a:pt x="84" y="218"/>
                    </a:lnTo>
                    <a:lnTo>
                      <a:pt x="86" y="221"/>
                    </a:lnTo>
                    <a:lnTo>
                      <a:pt x="86" y="221"/>
                    </a:lnTo>
                    <a:lnTo>
                      <a:pt x="88" y="223"/>
                    </a:lnTo>
                    <a:lnTo>
                      <a:pt x="90" y="226"/>
                    </a:lnTo>
                    <a:lnTo>
                      <a:pt x="90" y="226"/>
                    </a:lnTo>
                    <a:lnTo>
                      <a:pt x="90" y="229"/>
                    </a:lnTo>
                    <a:lnTo>
                      <a:pt x="87" y="230"/>
                    </a:lnTo>
                    <a:lnTo>
                      <a:pt x="84" y="232"/>
                    </a:lnTo>
                    <a:lnTo>
                      <a:pt x="84" y="232"/>
                    </a:lnTo>
                    <a:lnTo>
                      <a:pt x="82" y="238"/>
                    </a:lnTo>
                    <a:lnTo>
                      <a:pt x="82" y="238"/>
                    </a:lnTo>
                    <a:lnTo>
                      <a:pt x="87" y="240"/>
                    </a:lnTo>
                    <a:lnTo>
                      <a:pt x="92" y="242"/>
                    </a:lnTo>
                    <a:lnTo>
                      <a:pt x="92" y="242"/>
                    </a:lnTo>
                    <a:lnTo>
                      <a:pt x="96" y="242"/>
                    </a:lnTo>
                    <a:lnTo>
                      <a:pt x="100" y="240"/>
                    </a:lnTo>
                    <a:lnTo>
                      <a:pt x="100" y="240"/>
                    </a:lnTo>
                    <a:lnTo>
                      <a:pt x="102" y="238"/>
                    </a:lnTo>
                    <a:lnTo>
                      <a:pt x="102" y="238"/>
                    </a:lnTo>
                    <a:lnTo>
                      <a:pt x="103" y="234"/>
                    </a:lnTo>
                    <a:lnTo>
                      <a:pt x="104" y="232"/>
                    </a:lnTo>
                    <a:lnTo>
                      <a:pt x="107" y="231"/>
                    </a:lnTo>
                    <a:lnTo>
                      <a:pt x="107" y="231"/>
                    </a:lnTo>
                    <a:lnTo>
                      <a:pt x="112" y="231"/>
                    </a:lnTo>
                    <a:lnTo>
                      <a:pt x="118" y="229"/>
                    </a:lnTo>
                    <a:lnTo>
                      <a:pt x="118" y="229"/>
                    </a:lnTo>
                    <a:lnTo>
                      <a:pt x="122" y="229"/>
                    </a:lnTo>
                    <a:lnTo>
                      <a:pt x="127" y="229"/>
                    </a:lnTo>
                    <a:lnTo>
                      <a:pt x="127" y="229"/>
                    </a:lnTo>
                    <a:lnTo>
                      <a:pt x="131" y="230"/>
                    </a:lnTo>
                    <a:lnTo>
                      <a:pt x="135" y="229"/>
                    </a:lnTo>
                    <a:lnTo>
                      <a:pt x="135" y="229"/>
                    </a:lnTo>
                    <a:lnTo>
                      <a:pt x="138" y="225"/>
                    </a:lnTo>
                    <a:lnTo>
                      <a:pt x="138" y="225"/>
                    </a:lnTo>
                    <a:lnTo>
                      <a:pt x="139" y="222"/>
                    </a:lnTo>
                    <a:lnTo>
                      <a:pt x="139" y="222"/>
                    </a:lnTo>
                    <a:lnTo>
                      <a:pt x="140" y="219"/>
                    </a:lnTo>
                    <a:lnTo>
                      <a:pt x="143" y="218"/>
                    </a:lnTo>
                    <a:lnTo>
                      <a:pt x="144" y="217"/>
                    </a:lnTo>
                    <a:lnTo>
                      <a:pt x="145" y="215"/>
                    </a:lnTo>
                    <a:lnTo>
                      <a:pt x="145" y="215"/>
                    </a:lnTo>
                    <a:lnTo>
                      <a:pt x="147" y="209"/>
                    </a:lnTo>
                    <a:lnTo>
                      <a:pt x="147" y="209"/>
                    </a:lnTo>
                    <a:lnTo>
                      <a:pt x="147" y="203"/>
                    </a:lnTo>
                    <a:lnTo>
                      <a:pt x="147" y="198"/>
                    </a:lnTo>
                    <a:lnTo>
                      <a:pt x="147" y="198"/>
                    </a:lnTo>
                    <a:lnTo>
                      <a:pt x="145" y="195"/>
                    </a:lnTo>
                    <a:lnTo>
                      <a:pt x="144" y="195"/>
                    </a:lnTo>
                    <a:lnTo>
                      <a:pt x="142" y="198"/>
                    </a:lnTo>
                    <a:lnTo>
                      <a:pt x="142" y="198"/>
                    </a:lnTo>
                    <a:lnTo>
                      <a:pt x="138" y="198"/>
                    </a:lnTo>
                    <a:lnTo>
                      <a:pt x="138" y="198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26" y="199"/>
                    </a:lnTo>
                    <a:lnTo>
                      <a:pt x="126" y="199"/>
                    </a:lnTo>
                    <a:lnTo>
                      <a:pt x="126" y="198"/>
                    </a:lnTo>
                    <a:lnTo>
                      <a:pt x="127" y="197"/>
                    </a:lnTo>
                    <a:lnTo>
                      <a:pt x="130" y="195"/>
                    </a:lnTo>
                    <a:lnTo>
                      <a:pt x="130" y="195"/>
                    </a:lnTo>
                    <a:lnTo>
                      <a:pt x="135" y="195"/>
                    </a:lnTo>
                    <a:lnTo>
                      <a:pt x="138" y="195"/>
                    </a:lnTo>
                    <a:lnTo>
                      <a:pt x="139" y="194"/>
                    </a:lnTo>
                    <a:lnTo>
                      <a:pt x="139" y="194"/>
                    </a:lnTo>
                    <a:lnTo>
                      <a:pt x="140" y="193"/>
                    </a:lnTo>
                    <a:lnTo>
                      <a:pt x="139" y="190"/>
                    </a:lnTo>
                    <a:lnTo>
                      <a:pt x="138" y="188"/>
                    </a:lnTo>
                    <a:lnTo>
                      <a:pt x="138" y="188"/>
                    </a:lnTo>
                    <a:lnTo>
                      <a:pt x="139" y="186"/>
                    </a:lnTo>
                    <a:lnTo>
                      <a:pt x="140" y="185"/>
                    </a:lnTo>
                    <a:lnTo>
                      <a:pt x="144" y="184"/>
                    </a:lnTo>
                    <a:lnTo>
                      <a:pt x="144" y="184"/>
                    </a:lnTo>
                    <a:lnTo>
                      <a:pt x="147" y="181"/>
                    </a:lnTo>
                    <a:lnTo>
                      <a:pt x="148" y="181"/>
                    </a:lnTo>
                    <a:lnTo>
                      <a:pt x="149" y="181"/>
                    </a:lnTo>
                    <a:lnTo>
                      <a:pt x="149" y="181"/>
                    </a:lnTo>
                    <a:lnTo>
                      <a:pt x="152" y="184"/>
                    </a:lnTo>
                    <a:lnTo>
                      <a:pt x="155" y="186"/>
                    </a:lnTo>
                    <a:lnTo>
                      <a:pt x="155" y="186"/>
                    </a:lnTo>
                    <a:lnTo>
                      <a:pt x="157" y="188"/>
                    </a:lnTo>
                    <a:lnTo>
                      <a:pt x="161" y="186"/>
                    </a:lnTo>
                    <a:lnTo>
                      <a:pt x="161" y="186"/>
                    </a:lnTo>
                    <a:lnTo>
                      <a:pt x="172" y="180"/>
                    </a:lnTo>
                    <a:lnTo>
                      <a:pt x="172" y="180"/>
                    </a:lnTo>
                    <a:lnTo>
                      <a:pt x="176" y="177"/>
                    </a:lnTo>
                    <a:lnTo>
                      <a:pt x="177" y="173"/>
                    </a:lnTo>
                    <a:lnTo>
                      <a:pt x="177" y="173"/>
                    </a:lnTo>
                    <a:lnTo>
                      <a:pt x="176" y="170"/>
                    </a:lnTo>
                    <a:lnTo>
                      <a:pt x="176" y="170"/>
                    </a:lnTo>
                    <a:lnTo>
                      <a:pt x="173" y="169"/>
                    </a:lnTo>
                    <a:lnTo>
                      <a:pt x="172" y="169"/>
                    </a:lnTo>
                    <a:lnTo>
                      <a:pt x="172" y="166"/>
                    </a:lnTo>
                    <a:lnTo>
                      <a:pt x="172" y="166"/>
                    </a:lnTo>
                    <a:lnTo>
                      <a:pt x="176" y="164"/>
                    </a:lnTo>
                    <a:lnTo>
                      <a:pt x="176" y="162"/>
                    </a:lnTo>
                    <a:lnTo>
                      <a:pt x="175" y="161"/>
                    </a:lnTo>
                    <a:lnTo>
                      <a:pt x="175" y="161"/>
                    </a:lnTo>
                    <a:lnTo>
                      <a:pt x="171" y="160"/>
                    </a:lnTo>
                    <a:lnTo>
                      <a:pt x="165" y="160"/>
                    </a:lnTo>
                    <a:lnTo>
                      <a:pt x="165" y="160"/>
                    </a:lnTo>
                    <a:lnTo>
                      <a:pt x="159" y="158"/>
                    </a:lnTo>
                    <a:lnTo>
                      <a:pt x="159" y="158"/>
                    </a:lnTo>
                    <a:lnTo>
                      <a:pt x="156" y="158"/>
                    </a:lnTo>
                    <a:lnTo>
                      <a:pt x="156" y="158"/>
                    </a:lnTo>
                    <a:lnTo>
                      <a:pt x="163" y="157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72" y="157"/>
                    </a:lnTo>
                    <a:lnTo>
                      <a:pt x="175" y="157"/>
                    </a:lnTo>
                    <a:lnTo>
                      <a:pt x="175" y="157"/>
                    </a:lnTo>
                    <a:lnTo>
                      <a:pt x="173" y="156"/>
                    </a:lnTo>
                    <a:lnTo>
                      <a:pt x="172" y="154"/>
                    </a:lnTo>
                    <a:lnTo>
                      <a:pt x="172" y="154"/>
                    </a:lnTo>
                    <a:lnTo>
                      <a:pt x="171" y="153"/>
                    </a:lnTo>
                    <a:lnTo>
                      <a:pt x="169" y="152"/>
                    </a:lnTo>
                    <a:lnTo>
                      <a:pt x="167" y="149"/>
                    </a:lnTo>
                    <a:lnTo>
                      <a:pt x="167" y="149"/>
                    </a:lnTo>
                    <a:lnTo>
                      <a:pt x="168" y="149"/>
                    </a:lnTo>
                    <a:lnTo>
                      <a:pt x="171" y="150"/>
                    </a:lnTo>
                    <a:lnTo>
                      <a:pt x="175" y="152"/>
                    </a:lnTo>
                    <a:lnTo>
                      <a:pt x="175" y="152"/>
                    </a:lnTo>
                    <a:lnTo>
                      <a:pt x="177" y="153"/>
                    </a:lnTo>
                    <a:lnTo>
                      <a:pt x="177" y="153"/>
                    </a:lnTo>
                    <a:lnTo>
                      <a:pt x="177" y="154"/>
                    </a:lnTo>
                    <a:lnTo>
                      <a:pt x="179" y="157"/>
                    </a:lnTo>
                    <a:lnTo>
                      <a:pt x="179" y="157"/>
                    </a:lnTo>
                    <a:lnTo>
                      <a:pt x="180" y="158"/>
                    </a:lnTo>
                    <a:lnTo>
                      <a:pt x="183" y="158"/>
                    </a:lnTo>
                    <a:lnTo>
                      <a:pt x="183" y="158"/>
                    </a:lnTo>
                    <a:lnTo>
                      <a:pt x="184" y="157"/>
                    </a:lnTo>
                    <a:lnTo>
                      <a:pt x="184" y="156"/>
                    </a:lnTo>
                    <a:lnTo>
                      <a:pt x="184" y="156"/>
                    </a:lnTo>
                    <a:lnTo>
                      <a:pt x="185" y="153"/>
                    </a:lnTo>
                    <a:lnTo>
                      <a:pt x="187" y="152"/>
                    </a:lnTo>
                    <a:lnTo>
                      <a:pt x="187" y="152"/>
                    </a:lnTo>
                    <a:lnTo>
                      <a:pt x="189" y="147"/>
                    </a:lnTo>
                    <a:lnTo>
                      <a:pt x="189" y="147"/>
                    </a:lnTo>
                    <a:lnTo>
                      <a:pt x="191" y="143"/>
                    </a:lnTo>
                    <a:lnTo>
                      <a:pt x="195" y="140"/>
                    </a:lnTo>
                    <a:lnTo>
                      <a:pt x="195" y="140"/>
                    </a:lnTo>
                    <a:lnTo>
                      <a:pt x="197" y="139"/>
                    </a:lnTo>
                    <a:lnTo>
                      <a:pt x="201" y="137"/>
                    </a:lnTo>
                    <a:lnTo>
                      <a:pt x="201" y="137"/>
                    </a:lnTo>
                    <a:lnTo>
                      <a:pt x="203" y="136"/>
                    </a:lnTo>
                    <a:lnTo>
                      <a:pt x="204" y="133"/>
                    </a:lnTo>
                    <a:lnTo>
                      <a:pt x="205" y="129"/>
                    </a:lnTo>
                    <a:lnTo>
                      <a:pt x="205" y="129"/>
                    </a:lnTo>
                    <a:lnTo>
                      <a:pt x="205" y="109"/>
                    </a:lnTo>
                    <a:lnTo>
                      <a:pt x="205" y="109"/>
                    </a:lnTo>
                    <a:lnTo>
                      <a:pt x="207" y="102"/>
                    </a:lnTo>
                    <a:lnTo>
                      <a:pt x="208" y="95"/>
                    </a:lnTo>
                    <a:lnTo>
                      <a:pt x="208" y="95"/>
                    </a:lnTo>
                    <a:lnTo>
                      <a:pt x="211" y="91"/>
                    </a:lnTo>
                    <a:lnTo>
                      <a:pt x="213" y="86"/>
                    </a:lnTo>
                    <a:lnTo>
                      <a:pt x="213" y="86"/>
                    </a:lnTo>
                    <a:lnTo>
                      <a:pt x="215" y="80"/>
                    </a:lnTo>
                    <a:lnTo>
                      <a:pt x="215" y="80"/>
                    </a:lnTo>
                    <a:lnTo>
                      <a:pt x="215" y="75"/>
                    </a:lnTo>
                    <a:lnTo>
                      <a:pt x="216" y="70"/>
                    </a:lnTo>
                    <a:lnTo>
                      <a:pt x="216" y="70"/>
                    </a:lnTo>
                    <a:lnTo>
                      <a:pt x="216" y="67"/>
                    </a:lnTo>
                    <a:lnTo>
                      <a:pt x="215" y="65"/>
                    </a:lnTo>
                  </a:path>
                </a:pathLst>
              </a:custGeom>
              <a:solidFill>
                <a:schemeClr val="accent3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0033D15-3921-40B6-8FEE-8C6DEFE59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1710" y="3200045"/>
                <a:ext cx="1676389" cy="1222173"/>
              </a:xfrm>
              <a:custGeom>
                <a:avLst/>
                <a:gdLst>
                  <a:gd name="connsiteX0" fmla="*/ 798785 w 1676389"/>
                  <a:gd name="connsiteY0" fmla="*/ 1121796 h 1222173"/>
                  <a:gd name="connsiteX1" fmla="*/ 803087 w 1676389"/>
                  <a:gd name="connsiteY1" fmla="*/ 1124229 h 1222173"/>
                  <a:gd name="connsiteX2" fmla="*/ 793048 w 1676389"/>
                  <a:gd name="connsiteY2" fmla="*/ 1124229 h 1222173"/>
                  <a:gd name="connsiteX3" fmla="*/ 968721 w 1676389"/>
                  <a:gd name="connsiteY3" fmla="*/ 804845 h 1222173"/>
                  <a:gd name="connsiteX4" fmla="*/ 968724 w 1676389"/>
                  <a:gd name="connsiteY4" fmla="*/ 804846 h 1222173"/>
                  <a:gd name="connsiteX5" fmla="*/ 978707 w 1676389"/>
                  <a:gd name="connsiteY5" fmla="*/ 804846 h 1222173"/>
                  <a:gd name="connsiteX6" fmla="*/ 978706 w 1676389"/>
                  <a:gd name="connsiteY6" fmla="*/ 804845 h 1222173"/>
                  <a:gd name="connsiteX7" fmla="*/ 788027 w 1676389"/>
                  <a:gd name="connsiteY7" fmla="*/ 643025 h 1222173"/>
                  <a:gd name="connsiteX8" fmla="*/ 788029 w 1676389"/>
                  <a:gd name="connsiteY8" fmla="*/ 643025 h 1222173"/>
                  <a:gd name="connsiteX9" fmla="*/ 803031 w 1676389"/>
                  <a:gd name="connsiteY9" fmla="*/ 643025 h 1222173"/>
                  <a:gd name="connsiteX10" fmla="*/ 803031 w 1676389"/>
                  <a:gd name="connsiteY10" fmla="*/ 643025 h 1222173"/>
                  <a:gd name="connsiteX11" fmla="*/ 798012 w 1676389"/>
                  <a:gd name="connsiteY11" fmla="*/ 643025 h 1222173"/>
                  <a:gd name="connsiteX12" fmla="*/ 617426 w 1676389"/>
                  <a:gd name="connsiteY12" fmla="*/ 296702 h 1222173"/>
                  <a:gd name="connsiteX13" fmla="*/ 627246 w 1676389"/>
                  <a:gd name="connsiteY13" fmla="*/ 302257 h 1222173"/>
                  <a:gd name="connsiteX14" fmla="*/ 622336 w 1676389"/>
                  <a:gd name="connsiteY14" fmla="*/ 298091 h 1222173"/>
                  <a:gd name="connsiteX15" fmla="*/ 1355154 w 1676389"/>
                  <a:gd name="connsiteY15" fmla="*/ 0 h 1222173"/>
                  <a:gd name="connsiteX16" fmla="*/ 1365193 w 1676389"/>
                  <a:gd name="connsiteY16" fmla="*/ 0 h 1222173"/>
                  <a:gd name="connsiteX17" fmla="*/ 1375231 w 1676389"/>
                  <a:gd name="connsiteY17" fmla="*/ 0 h 1222173"/>
                  <a:gd name="connsiteX18" fmla="*/ 1390289 w 1676389"/>
                  <a:gd name="connsiteY18" fmla="*/ 0 h 1222173"/>
                  <a:gd name="connsiteX19" fmla="*/ 1395308 w 1676389"/>
                  <a:gd name="connsiteY19" fmla="*/ 4258 h 1222173"/>
                  <a:gd name="connsiteX20" fmla="*/ 1410366 w 1676389"/>
                  <a:gd name="connsiteY20" fmla="*/ 25551 h 1222173"/>
                  <a:gd name="connsiteX21" fmla="*/ 1410366 w 1676389"/>
                  <a:gd name="connsiteY21" fmla="*/ 42584 h 1222173"/>
                  <a:gd name="connsiteX22" fmla="*/ 1410366 w 1676389"/>
                  <a:gd name="connsiteY22" fmla="*/ 55360 h 1222173"/>
                  <a:gd name="connsiteX23" fmla="*/ 1410366 w 1676389"/>
                  <a:gd name="connsiteY23" fmla="*/ 59618 h 1222173"/>
                  <a:gd name="connsiteX24" fmla="*/ 1430443 w 1676389"/>
                  <a:gd name="connsiteY24" fmla="*/ 72393 h 1222173"/>
                  <a:gd name="connsiteX25" fmla="*/ 1445501 w 1676389"/>
                  <a:gd name="connsiteY25" fmla="*/ 76652 h 1222173"/>
                  <a:gd name="connsiteX26" fmla="*/ 1445501 w 1676389"/>
                  <a:gd name="connsiteY26" fmla="*/ 85169 h 1222173"/>
                  <a:gd name="connsiteX27" fmla="*/ 1450521 w 1676389"/>
                  <a:gd name="connsiteY27" fmla="*/ 89427 h 1222173"/>
                  <a:gd name="connsiteX28" fmla="*/ 1455540 w 1676389"/>
                  <a:gd name="connsiteY28" fmla="*/ 85169 h 1222173"/>
                  <a:gd name="connsiteX29" fmla="*/ 1465579 w 1676389"/>
                  <a:gd name="connsiteY29" fmla="*/ 76652 h 1222173"/>
                  <a:gd name="connsiteX30" fmla="*/ 1470598 w 1676389"/>
                  <a:gd name="connsiteY30" fmla="*/ 55360 h 1222173"/>
                  <a:gd name="connsiteX31" fmla="*/ 1485656 w 1676389"/>
                  <a:gd name="connsiteY31" fmla="*/ 42584 h 1222173"/>
                  <a:gd name="connsiteX32" fmla="*/ 1495694 w 1676389"/>
                  <a:gd name="connsiteY32" fmla="*/ 38326 h 1222173"/>
                  <a:gd name="connsiteX33" fmla="*/ 1505733 w 1676389"/>
                  <a:gd name="connsiteY33" fmla="*/ 42584 h 1222173"/>
                  <a:gd name="connsiteX34" fmla="*/ 1515772 w 1676389"/>
                  <a:gd name="connsiteY34" fmla="*/ 55360 h 1222173"/>
                  <a:gd name="connsiteX35" fmla="*/ 1535849 w 1676389"/>
                  <a:gd name="connsiteY35" fmla="*/ 59618 h 1222173"/>
                  <a:gd name="connsiteX36" fmla="*/ 1555926 w 1676389"/>
                  <a:gd name="connsiteY36" fmla="*/ 68135 h 1222173"/>
                  <a:gd name="connsiteX37" fmla="*/ 1570984 w 1676389"/>
                  <a:gd name="connsiteY37" fmla="*/ 76652 h 1222173"/>
                  <a:gd name="connsiteX38" fmla="*/ 1606119 w 1676389"/>
                  <a:gd name="connsiteY38" fmla="*/ 106461 h 1222173"/>
                  <a:gd name="connsiteX39" fmla="*/ 1611138 w 1676389"/>
                  <a:gd name="connsiteY39" fmla="*/ 123495 h 1222173"/>
                  <a:gd name="connsiteX40" fmla="*/ 1626196 w 1676389"/>
                  <a:gd name="connsiteY40" fmla="*/ 140528 h 1222173"/>
                  <a:gd name="connsiteX41" fmla="*/ 1636235 w 1676389"/>
                  <a:gd name="connsiteY41" fmla="*/ 178854 h 1222173"/>
                  <a:gd name="connsiteX42" fmla="*/ 1656312 w 1676389"/>
                  <a:gd name="connsiteY42" fmla="*/ 212922 h 1222173"/>
                  <a:gd name="connsiteX43" fmla="*/ 1671370 w 1676389"/>
                  <a:gd name="connsiteY43" fmla="*/ 229956 h 1222173"/>
                  <a:gd name="connsiteX44" fmla="*/ 1671370 w 1676389"/>
                  <a:gd name="connsiteY44" fmla="*/ 251248 h 1222173"/>
                  <a:gd name="connsiteX45" fmla="*/ 1671370 w 1676389"/>
                  <a:gd name="connsiteY45" fmla="*/ 298091 h 1222173"/>
                  <a:gd name="connsiteX46" fmla="*/ 1671370 w 1676389"/>
                  <a:gd name="connsiteY46" fmla="*/ 315125 h 1222173"/>
                  <a:gd name="connsiteX47" fmla="*/ 1666351 w 1676389"/>
                  <a:gd name="connsiteY47" fmla="*/ 319383 h 1222173"/>
                  <a:gd name="connsiteX48" fmla="*/ 1656312 w 1676389"/>
                  <a:gd name="connsiteY48" fmla="*/ 332158 h 1222173"/>
                  <a:gd name="connsiteX49" fmla="*/ 1636235 w 1676389"/>
                  <a:gd name="connsiteY49" fmla="*/ 349192 h 1222173"/>
                  <a:gd name="connsiteX50" fmla="*/ 1616158 w 1676389"/>
                  <a:gd name="connsiteY50" fmla="*/ 370484 h 1222173"/>
                  <a:gd name="connsiteX51" fmla="*/ 1606119 w 1676389"/>
                  <a:gd name="connsiteY51" fmla="*/ 383260 h 1222173"/>
                  <a:gd name="connsiteX52" fmla="*/ 1591061 w 1676389"/>
                  <a:gd name="connsiteY52" fmla="*/ 387518 h 1222173"/>
                  <a:gd name="connsiteX53" fmla="*/ 1576003 w 1676389"/>
                  <a:gd name="connsiteY53" fmla="*/ 400294 h 1222173"/>
                  <a:gd name="connsiteX54" fmla="*/ 1565965 w 1676389"/>
                  <a:gd name="connsiteY54" fmla="*/ 408810 h 1222173"/>
                  <a:gd name="connsiteX55" fmla="*/ 1550907 w 1676389"/>
                  <a:gd name="connsiteY55" fmla="*/ 434361 h 1222173"/>
                  <a:gd name="connsiteX56" fmla="*/ 1535849 w 1676389"/>
                  <a:gd name="connsiteY56" fmla="*/ 455653 h 1222173"/>
                  <a:gd name="connsiteX57" fmla="*/ 1530829 w 1676389"/>
                  <a:gd name="connsiteY57" fmla="*/ 459912 h 1222173"/>
                  <a:gd name="connsiteX58" fmla="*/ 1530829 w 1676389"/>
                  <a:gd name="connsiteY58" fmla="*/ 468429 h 1222173"/>
                  <a:gd name="connsiteX59" fmla="*/ 1535849 w 1676389"/>
                  <a:gd name="connsiteY59" fmla="*/ 468429 h 1222173"/>
                  <a:gd name="connsiteX60" fmla="*/ 1545887 w 1676389"/>
                  <a:gd name="connsiteY60" fmla="*/ 459912 h 1222173"/>
                  <a:gd name="connsiteX61" fmla="*/ 1570984 w 1676389"/>
                  <a:gd name="connsiteY61" fmla="*/ 459912 h 1222173"/>
                  <a:gd name="connsiteX62" fmla="*/ 1591061 w 1676389"/>
                  <a:gd name="connsiteY62" fmla="*/ 472687 h 1222173"/>
                  <a:gd name="connsiteX63" fmla="*/ 1611138 w 1676389"/>
                  <a:gd name="connsiteY63" fmla="*/ 493979 h 1222173"/>
                  <a:gd name="connsiteX64" fmla="*/ 1616158 w 1676389"/>
                  <a:gd name="connsiteY64" fmla="*/ 511013 h 1222173"/>
                  <a:gd name="connsiteX65" fmla="*/ 1631215 w 1676389"/>
                  <a:gd name="connsiteY65" fmla="*/ 515271 h 1222173"/>
                  <a:gd name="connsiteX66" fmla="*/ 1636235 w 1676389"/>
                  <a:gd name="connsiteY66" fmla="*/ 515271 h 1222173"/>
                  <a:gd name="connsiteX67" fmla="*/ 1656312 w 1676389"/>
                  <a:gd name="connsiteY67" fmla="*/ 515271 h 1222173"/>
                  <a:gd name="connsiteX68" fmla="*/ 1671370 w 1676389"/>
                  <a:gd name="connsiteY68" fmla="*/ 511013 h 1222173"/>
                  <a:gd name="connsiteX69" fmla="*/ 1676389 w 1676389"/>
                  <a:gd name="connsiteY69" fmla="*/ 515271 h 1222173"/>
                  <a:gd name="connsiteX70" fmla="*/ 1676389 w 1676389"/>
                  <a:gd name="connsiteY70" fmla="*/ 528047 h 1222173"/>
                  <a:gd name="connsiteX71" fmla="*/ 1666351 w 1676389"/>
                  <a:gd name="connsiteY71" fmla="*/ 545080 h 1222173"/>
                  <a:gd name="connsiteX72" fmla="*/ 1646273 w 1676389"/>
                  <a:gd name="connsiteY72" fmla="*/ 562114 h 1222173"/>
                  <a:gd name="connsiteX73" fmla="*/ 1636235 w 1676389"/>
                  <a:gd name="connsiteY73" fmla="*/ 566373 h 1222173"/>
                  <a:gd name="connsiteX74" fmla="*/ 1606119 w 1676389"/>
                  <a:gd name="connsiteY74" fmla="*/ 566373 h 1222173"/>
                  <a:gd name="connsiteX75" fmla="*/ 1591061 w 1676389"/>
                  <a:gd name="connsiteY75" fmla="*/ 574890 h 1222173"/>
                  <a:gd name="connsiteX76" fmla="*/ 1576003 w 1676389"/>
                  <a:gd name="connsiteY76" fmla="*/ 583406 h 1222173"/>
                  <a:gd name="connsiteX77" fmla="*/ 1565965 w 1676389"/>
                  <a:gd name="connsiteY77" fmla="*/ 613216 h 1222173"/>
                  <a:gd name="connsiteX78" fmla="*/ 1550907 w 1676389"/>
                  <a:gd name="connsiteY78" fmla="*/ 617474 h 1222173"/>
                  <a:gd name="connsiteX79" fmla="*/ 1545887 w 1676389"/>
                  <a:gd name="connsiteY79" fmla="*/ 617474 h 1222173"/>
                  <a:gd name="connsiteX80" fmla="*/ 1515772 w 1676389"/>
                  <a:gd name="connsiteY80" fmla="*/ 617474 h 1222173"/>
                  <a:gd name="connsiteX81" fmla="*/ 1495694 w 1676389"/>
                  <a:gd name="connsiteY81" fmla="*/ 630249 h 1222173"/>
                  <a:gd name="connsiteX82" fmla="*/ 1485656 w 1676389"/>
                  <a:gd name="connsiteY82" fmla="*/ 634508 h 1222173"/>
                  <a:gd name="connsiteX83" fmla="*/ 1475617 w 1676389"/>
                  <a:gd name="connsiteY83" fmla="*/ 630249 h 1222173"/>
                  <a:gd name="connsiteX84" fmla="*/ 1470598 w 1676389"/>
                  <a:gd name="connsiteY84" fmla="*/ 630249 h 1222173"/>
                  <a:gd name="connsiteX85" fmla="*/ 1455540 w 1676389"/>
                  <a:gd name="connsiteY85" fmla="*/ 625991 h 1222173"/>
                  <a:gd name="connsiteX86" fmla="*/ 1450521 w 1676389"/>
                  <a:gd name="connsiteY86" fmla="*/ 625991 h 1222173"/>
                  <a:gd name="connsiteX87" fmla="*/ 1435463 w 1676389"/>
                  <a:gd name="connsiteY87" fmla="*/ 625991 h 1222173"/>
                  <a:gd name="connsiteX88" fmla="*/ 1425424 w 1676389"/>
                  <a:gd name="connsiteY88" fmla="*/ 625991 h 1222173"/>
                  <a:gd name="connsiteX89" fmla="*/ 1410366 w 1676389"/>
                  <a:gd name="connsiteY89" fmla="*/ 625991 h 1222173"/>
                  <a:gd name="connsiteX90" fmla="*/ 1395308 w 1676389"/>
                  <a:gd name="connsiteY90" fmla="*/ 617474 h 1222173"/>
                  <a:gd name="connsiteX91" fmla="*/ 1385270 w 1676389"/>
                  <a:gd name="connsiteY91" fmla="*/ 625991 h 1222173"/>
                  <a:gd name="connsiteX92" fmla="*/ 1355154 w 1676389"/>
                  <a:gd name="connsiteY92" fmla="*/ 630249 h 1222173"/>
                  <a:gd name="connsiteX93" fmla="*/ 1335077 w 1676389"/>
                  <a:gd name="connsiteY93" fmla="*/ 634508 h 1222173"/>
                  <a:gd name="connsiteX94" fmla="*/ 1325038 w 1676389"/>
                  <a:gd name="connsiteY94" fmla="*/ 634508 h 1222173"/>
                  <a:gd name="connsiteX95" fmla="*/ 1315000 w 1676389"/>
                  <a:gd name="connsiteY95" fmla="*/ 634508 h 1222173"/>
                  <a:gd name="connsiteX96" fmla="*/ 1325038 w 1676389"/>
                  <a:gd name="connsiteY96" fmla="*/ 651541 h 1222173"/>
                  <a:gd name="connsiteX97" fmla="*/ 1325038 w 1676389"/>
                  <a:gd name="connsiteY97" fmla="*/ 664317 h 1222173"/>
                  <a:gd name="connsiteX98" fmla="*/ 1325038 w 1676389"/>
                  <a:gd name="connsiteY98" fmla="*/ 672834 h 1222173"/>
                  <a:gd name="connsiteX99" fmla="*/ 1330057 w 1676389"/>
                  <a:gd name="connsiteY99" fmla="*/ 685609 h 1222173"/>
                  <a:gd name="connsiteX100" fmla="*/ 1345115 w 1676389"/>
                  <a:gd name="connsiteY100" fmla="*/ 689867 h 1222173"/>
                  <a:gd name="connsiteX101" fmla="*/ 1365193 w 1676389"/>
                  <a:gd name="connsiteY101" fmla="*/ 702643 h 1222173"/>
                  <a:gd name="connsiteX102" fmla="*/ 1370212 w 1676389"/>
                  <a:gd name="connsiteY102" fmla="*/ 706901 h 1222173"/>
                  <a:gd name="connsiteX103" fmla="*/ 1375231 w 1676389"/>
                  <a:gd name="connsiteY103" fmla="*/ 715418 h 1222173"/>
                  <a:gd name="connsiteX104" fmla="*/ 1385270 w 1676389"/>
                  <a:gd name="connsiteY104" fmla="*/ 732452 h 1222173"/>
                  <a:gd name="connsiteX105" fmla="*/ 1390289 w 1676389"/>
                  <a:gd name="connsiteY105" fmla="*/ 749486 h 1222173"/>
                  <a:gd name="connsiteX106" fmla="*/ 1390289 w 1676389"/>
                  <a:gd name="connsiteY106" fmla="*/ 753744 h 1222173"/>
                  <a:gd name="connsiteX107" fmla="*/ 1385270 w 1676389"/>
                  <a:gd name="connsiteY107" fmla="*/ 766519 h 1222173"/>
                  <a:gd name="connsiteX108" fmla="*/ 1370212 w 1676389"/>
                  <a:gd name="connsiteY108" fmla="*/ 783553 h 1222173"/>
                  <a:gd name="connsiteX109" fmla="*/ 1350135 w 1676389"/>
                  <a:gd name="connsiteY109" fmla="*/ 800587 h 1222173"/>
                  <a:gd name="connsiteX110" fmla="*/ 1345115 w 1676389"/>
                  <a:gd name="connsiteY110" fmla="*/ 809104 h 1222173"/>
                  <a:gd name="connsiteX111" fmla="*/ 1345115 w 1676389"/>
                  <a:gd name="connsiteY111" fmla="*/ 821879 h 1222173"/>
                  <a:gd name="connsiteX112" fmla="*/ 1335077 w 1676389"/>
                  <a:gd name="connsiteY112" fmla="*/ 826138 h 1222173"/>
                  <a:gd name="connsiteX113" fmla="*/ 1330057 w 1676389"/>
                  <a:gd name="connsiteY113" fmla="*/ 838913 h 1222173"/>
                  <a:gd name="connsiteX114" fmla="*/ 1335077 w 1676389"/>
                  <a:gd name="connsiteY114" fmla="*/ 847430 h 1222173"/>
                  <a:gd name="connsiteX115" fmla="*/ 1345115 w 1676389"/>
                  <a:gd name="connsiteY115" fmla="*/ 855947 h 1222173"/>
                  <a:gd name="connsiteX116" fmla="*/ 1330057 w 1676389"/>
                  <a:gd name="connsiteY116" fmla="*/ 864464 h 1222173"/>
                  <a:gd name="connsiteX117" fmla="*/ 1315000 w 1676389"/>
                  <a:gd name="connsiteY117" fmla="*/ 881497 h 1222173"/>
                  <a:gd name="connsiteX118" fmla="*/ 1309980 w 1676389"/>
                  <a:gd name="connsiteY118" fmla="*/ 890014 h 1222173"/>
                  <a:gd name="connsiteX119" fmla="*/ 1304961 w 1676389"/>
                  <a:gd name="connsiteY119" fmla="*/ 894273 h 1222173"/>
                  <a:gd name="connsiteX120" fmla="*/ 1284884 w 1676389"/>
                  <a:gd name="connsiteY120" fmla="*/ 890014 h 1222173"/>
                  <a:gd name="connsiteX121" fmla="*/ 1269826 w 1676389"/>
                  <a:gd name="connsiteY121" fmla="*/ 894273 h 1222173"/>
                  <a:gd name="connsiteX122" fmla="*/ 1264807 w 1676389"/>
                  <a:gd name="connsiteY122" fmla="*/ 898531 h 1222173"/>
                  <a:gd name="connsiteX123" fmla="*/ 1264807 w 1676389"/>
                  <a:gd name="connsiteY123" fmla="*/ 915565 h 1222173"/>
                  <a:gd name="connsiteX124" fmla="*/ 1259787 w 1676389"/>
                  <a:gd name="connsiteY124" fmla="*/ 949632 h 1222173"/>
                  <a:gd name="connsiteX125" fmla="*/ 1219633 w 1676389"/>
                  <a:gd name="connsiteY125" fmla="*/ 962408 h 1222173"/>
                  <a:gd name="connsiteX126" fmla="*/ 1169440 w 1676389"/>
                  <a:gd name="connsiteY126" fmla="*/ 992217 h 1222173"/>
                  <a:gd name="connsiteX127" fmla="*/ 1144343 w 1676389"/>
                  <a:gd name="connsiteY127" fmla="*/ 1000734 h 1222173"/>
                  <a:gd name="connsiteX128" fmla="*/ 1139324 w 1676389"/>
                  <a:gd name="connsiteY128" fmla="*/ 1009251 h 1222173"/>
                  <a:gd name="connsiteX129" fmla="*/ 1139324 w 1676389"/>
                  <a:gd name="connsiteY129" fmla="*/ 1017767 h 1222173"/>
                  <a:gd name="connsiteX130" fmla="*/ 1149363 w 1676389"/>
                  <a:gd name="connsiteY130" fmla="*/ 1034801 h 1222173"/>
                  <a:gd name="connsiteX131" fmla="*/ 1149363 w 1676389"/>
                  <a:gd name="connsiteY131" fmla="*/ 1047576 h 1222173"/>
                  <a:gd name="connsiteX132" fmla="*/ 1139324 w 1676389"/>
                  <a:gd name="connsiteY132" fmla="*/ 1047576 h 1222173"/>
                  <a:gd name="connsiteX133" fmla="*/ 1129285 w 1676389"/>
                  <a:gd name="connsiteY133" fmla="*/ 1039060 h 1222173"/>
                  <a:gd name="connsiteX134" fmla="*/ 1124266 w 1676389"/>
                  <a:gd name="connsiteY134" fmla="*/ 1034801 h 1222173"/>
                  <a:gd name="connsiteX135" fmla="*/ 1119247 w 1676389"/>
                  <a:gd name="connsiteY135" fmla="*/ 1030543 h 1222173"/>
                  <a:gd name="connsiteX136" fmla="*/ 1104189 w 1676389"/>
                  <a:gd name="connsiteY136" fmla="*/ 1030543 h 1222173"/>
                  <a:gd name="connsiteX137" fmla="*/ 1089131 w 1676389"/>
                  <a:gd name="connsiteY137" fmla="*/ 1030543 h 1222173"/>
                  <a:gd name="connsiteX138" fmla="*/ 1079092 w 1676389"/>
                  <a:gd name="connsiteY138" fmla="*/ 1034801 h 1222173"/>
                  <a:gd name="connsiteX139" fmla="*/ 1048977 w 1676389"/>
                  <a:gd name="connsiteY139" fmla="*/ 1051835 h 1222173"/>
                  <a:gd name="connsiteX140" fmla="*/ 1038938 w 1676389"/>
                  <a:gd name="connsiteY140" fmla="*/ 1068869 h 1222173"/>
                  <a:gd name="connsiteX141" fmla="*/ 1028899 w 1676389"/>
                  <a:gd name="connsiteY141" fmla="*/ 1085902 h 1222173"/>
                  <a:gd name="connsiteX142" fmla="*/ 1003803 w 1676389"/>
                  <a:gd name="connsiteY142" fmla="*/ 1098678 h 1222173"/>
                  <a:gd name="connsiteX143" fmla="*/ 988745 w 1676389"/>
                  <a:gd name="connsiteY143" fmla="*/ 1102936 h 1222173"/>
                  <a:gd name="connsiteX144" fmla="*/ 978706 w 1676389"/>
                  <a:gd name="connsiteY144" fmla="*/ 1098678 h 1222173"/>
                  <a:gd name="connsiteX145" fmla="*/ 963648 w 1676389"/>
                  <a:gd name="connsiteY145" fmla="*/ 1090161 h 1222173"/>
                  <a:gd name="connsiteX146" fmla="*/ 958629 w 1676389"/>
                  <a:gd name="connsiteY146" fmla="*/ 1073127 h 1222173"/>
                  <a:gd name="connsiteX147" fmla="*/ 948591 w 1676389"/>
                  <a:gd name="connsiteY147" fmla="*/ 1039060 h 1222173"/>
                  <a:gd name="connsiteX148" fmla="*/ 958629 w 1676389"/>
                  <a:gd name="connsiteY148" fmla="*/ 1030543 h 1222173"/>
                  <a:gd name="connsiteX149" fmla="*/ 963648 w 1676389"/>
                  <a:gd name="connsiteY149" fmla="*/ 1017767 h 1222173"/>
                  <a:gd name="connsiteX150" fmla="*/ 963648 w 1676389"/>
                  <a:gd name="connsiteY150" fmla="*/ 1009251 h 1222173"/>
                  <a:gd name="connsiteX151" fmla="*/ 958629 w 1676389"/>
                  <a:gd name="connsiteY151" fmla="*/ 996475 h 1222173"/>
                  <a:gd name="connsiteX152" fmla="*/ 943571 w 1676389"/>
                  <a:gd name="connsiteY152" fmla="*/ 992217 h 1222173"/>
                  <a:gd name="connsiteX153" fmla="*/ 933588 w 1676389"/>
                  <a:gd name="connsiteY153" fmla="*/ 992217 h 1222173"/>
                  <a:gd name="connsiteX154" fmla="*/ 933588 w 1676389"/>
                  <a:gd name="connsiteY154" fmla="*/ 992217 h 1222173"/>
                  <a:gd name="connsiteX155" fmla="*/ 913511 w 1676389"/>
                  <a:gd name="connsiteY155" fmla="*/ 1000734 h 1222173"/>
                  <a:gd name="connsiteX156" fmla="*/ 893434 w 1676389"/>
                  <a:gd name="connsiteY156" fmla="*/ 1009251 h 1222173"/>
                  <a:gd name="connsiteX157" fmla="*/ 893434 w 1676389"/>
                  <a:gd name="connsiteY157" fmla="*/ 1017768 h 1222173"/>
                  <a:gd name="connsiteX158" fmla="*/ 873357 w 1676389"/>
                  <a:gd name="connsiteY158" fmla="*/ 1030543 h 1222173"/>
                  <a:gd name="connsiteX159" fmla="*/ 868338 w 1676389"/>
                  <a:gd name="connsiteY159" fmla="*/ 1047577 h 1222173"/>
                  <a:gd name="connsiteX160" fmla="*/ 863318 w 1676389"/>
                  <a:gd name="connsiteY160" fmla="*/ 1056094 h 1222173"/>
                  <a:gd name="connsiteX161" fmla="*/ 863318 w 1676389"/>
                  <a:gd name="connsiteY161" fmla="*/ 1085903 h 1222173"/>
                  <a:gd name="connsiteX162" fmla="*/ 853280 w 1676389"/>
                  <a:gd name="connsiteY162" fmla="*/ 1098678 h 1222173"/>
                  <a:gd name="connsiteX163" fmla="*/ 833203 w 1676389"/>
                  <a:gd name="connsiteY163" fmla="*/ 1107195 h 1222173"/>
                  <a:gd name="connsiteX164" fmla="*/ 798785 w 1676389"/>
                  <a:gd name="connsiteY164" fmla="*/ 1121796 h 1222173"/>
                  <a:gd name="connsiteX165" fmla="*/ 788029 w 1676389"/>
                  <a:gd name="connsiteY165" fmla="*/ 1115712 h 1222173"/>
                  <a:gd name="connsiteX166" fmla="*/ 783010 w 1676389"/>
                  <a:gd name="connsiteY166" fmla="*/ 1107195 h 1222173"/>
                  <a:gd name="connsiteX167" fmla="*/ 783010 w 1676389"/>
                  <a:gd name="connsiteY167" fmla="*/ 1102937 h 1222173"/>
                  <a:gd name="connsiteX168" fmla="*/ 783010 w 1676389"/>
                  <a:gd name="connsiteY168" fmla="*/ 1090162 h 1222173"/>
                  <a:gd name="connsiteX169" fmla="*/ 788029 w 1676389"/>
                  <a:gd name="connsiteY169" fmla="*/ 1081645 h 1222173"/>
                  <a:gd name="connsiteX170" fmla="*/ 793048 w 1676389"/>
                  <a:gd name="connsiteY170" fmla="*/ 1081645 h 1222173"/>
                  <a:gd name="connsiteX171" fmla="*/ 788029 w 1676389"/>
                  <a:gd name="connsiteY171" fmla="*/ 1073128 h 1222173"/>
                  <a:gd name="connsiteX172" fmla="*/ 788029 w 1676389"/>
                  <a:gd name="connsiteY172" fmla="*/ 1068869 h 1222173"/>
                  <a:gd name="connsiteX173" fmla="*/ 783010 w 1676389"/>
                  <a:gd name="connsiteY173" fmla="*/ 1068869 h 1222173"/>
                  <a:gd name="connsiteX174" fmla="*/ 767952 w 1676389"/>
                  <a:gd name="connsiteY174" fmla="*/ 1068869 h 1222173"/>
                  <a:gd name="connsiteX175" fmla="*/ 762933 w 1676389"/>
                  <a:gd name="connsiteY175" fmla="*/ 1064611 h 1222173"/>
                  <a:gd name="connsiteX176" fmla="*/ 752894 w 1676389"/>
                  <a:gd name="connsiteY176" fmla="*/ 1056094 h 1222173"/>
                  <a:gd name="connsiteX177" fmla="*/ 742855 w 1676389"/>
                  <a:gd name="connsiteY177" fmla="*/ 1039060 h 1222173"/>
                  <a:gd name="connsiteX178" fmla="*/ 727798 w 1676389"/>
                  <a:gd name="connsiteY178" fmla="*/ 1034802 h 1222173"/>
                  <a:gd name="connsiteX179" fmla="*/ 722778 w 1676389"/>
                  <a:gd name="connsiteY179" fmla="*/ 1034802 h 1222173"/>
                  <a:gd name="connsiteX180" fmla="*/ 702701 w 1676389"/>
                  <a:gd name="connsiteY180" fmla="*/ 1039060 h 1222173"/>
                  <a:gd name="connsiteX181" fmla="*/ 687643 w 1676389"/>
                  <a:gd name="connsiteY181" fmla="*/ 1051836 h 1222173"/>
                  <a:gd name="connsiteX182" fmla="*/ 687643 w 1676389"/>
                  <a:gd name="connsiteY182" fmla="*/ 1064611 h 1222173"/>
                  <a:gd name="connsiteX183" fmla="*/ 687643 w 1676389"/>
                  <a:gd name="connsiteY183" fmla="*/ 1073128 h 1222173"/>
                  <a:gd name="connsiteX184" fmla="*/ 687643 w 1676389"/>
                  <a:gd name="connsiteY184" fmla="*/ 1081645 h 1222173"/>
                  <a:gd name="connsiteX185" fmla="*/ 672585 w 1676389"/>
                  <a:gd name="connsiteY185" fmla="*/ 1081645 h 1222173"/>
                  <a:gd name="connsiteX186" fmla="*/ 652508 w 1676389"/>
                  <a:gd name="connsiteY186" fmla="*/ 1081645 h 1222173"/>
                  <a:gd name="connsiteX187" fmla="*/ 627412 w 1676389"/>
                  <a:gd name="connsiteY187" fmla="*/ 1081645 h 1222173"/>
                  <a:gd name="connsiteX188" fmla="*/ 607334 w 1676389"/>
                  <a:gd name="connsiteY188" fmla="*/ 1085903 h 1222173"/>
                  <a:gd name="connsiteX189" fmla="*/ 592277 w 1676389"/>
                  <a:gd name="connsiteY189" fmla="*/ 1090162 h 1222173"/>
                  <a:gd name="connsiteX190" fmla="*/ 582238 w 1676389"/>
                  <a:gd name="connsiteY190" fmla="*/ 1102937 h 1222173"/>
                  <a:gd name="connsiteX191" fmla="*/ 562161 w 1676389"/>
                  <a:gd name="connsiteY191" fmla="*/ 1107195 h 1222173"/>
                  <a:gd name="connsiteX192" fmla="*/ 542084 w 1676389"/>
                  <a:gd name="connsiteY192" fmla="*/ 1102937 h 1222173"/>
                  <a:gd name="connsiteX193" fmla="*/ 516987 w 1676389"/>
                  <a:gd name="connsiteY193" fmla="*/ 1102937 h 1222173"/>
                  <a:gd name="connsiteX194" fmla="*/ 506949 w 1676389"/>
                  <a:gd name="connsiteY194" fmla="*/ 1107195 h 1222173"/>
                  <a:gd name="connsiteX195" fmla="*/ 496910 w 1676389"/>
                  <a:gd name="connsiteY195" fmla="*/ 1119971 h 1222173"/>
                  <a:gd name="connsiteX196" fmla="*/ 481852 w 1676389"/>
                  <a:gd name="connsiteY196" fmla="*/ 1119971 h 1222173"/>
                  <a:gd name="connsiteX197" fmla="*/ 466794 w 1676389"/>
                  <a:gd name="connsiteY197" fmla="*/ 1115712 h 1222173"/>
                  <a:gd name="connsiteX198" fmla="*/ 461775 w 1676389"/>
                  <a:gd name="connsiteY198" fmla="*/ 1107195 h 1222173"/>
                  <a:gd name="connsiteX199" fmla="*/ 446717 w 1676389"/>
                  <a:gd name="connsiteY199" fmla="*/ 1098678 h 1222173"/>
                  <a:gd name="connsiteX200" fmla="*/ 426640 w 1676389"/>
                  <a:gd name="connsiteY200" fmla="*/ 1098678 h 1222173"/>
                  <a:gd name="connsiteX201" fmla="*/ 416601 w 1676389"/>
                  <a:gd name="connsiteY201" fmla="*/ 1102937 h 1222173"/>
                  <a:gd name="connsiteX202" fmla="*/ 406563 w 1676389"/>
                  <a:gd name="connsiteY202" fmla="*/ 1102937 h 1222173"/>
                  <a:gd name="connsiteX203" fmla="*/ 401544 w 1676389"/>
                  <a:gd name="connsiteY203" fmla="*/ 1102937 h 1222173"/>
                  <a:gd name="connsiteX204" fmla="*/ 396524 w 1676389"/>
                  <a:gd name="connsiteY204" fmla="*/ 1102937 h 1222173"/>
                  <a:gd name="connsiteX205" fmla="*/ 386486 w 1676389"/>
                  <a:gd name="connsiteY205" fmla="*/ 1107195 h 1222173"/>
                  <a:gd name="connsiteX206" fmla="*/ 386486 w 1676389"/>
                  <a:gd name="connsiteY206" fmla="*/ 1119971 h 1222173"/>
                  <a:gd name="connsiteX207" fmla="*/ 386486 w 1676389"/>
                  <a:gd name="connsiteY207" fmla="*/ 1132746 h 1222173"/>
                  <a:gd name="connsiteX208" fmla="*/ 396524 w 1676389"/>
                  <a:gd name="connsiteY208" fmla="*/ 1149780 h 1222173"/>
                  <a:gd name="connsiteX209" fmla="*/ 401544 w 1676389"/>
                  <a:gd name="connsiteY209" fmla="*/ 1158297 h 1222173"/>
                  <a:gd name="connsiteX210" fmla="*/ 396524 w 1676389"/>
                  <a:gd name="connsiteY210" fmla="*/ 1175330 h 1222173"/>
                  <a:gd name="connsiteX211" fmla="*/ 381466 w 1676389"/>
                  <a:gd name="connsiteY211" fmla="*/ 1183847 h 1222173"/>
                  <a:gd name="connsiteX212" fmla="*/ 361389 w 1676389"/>
                  <a:gd name="connsiteY212" fmla="*/ 1192364 h 1222173"/>
                  <a:gd name="connsiteX213" fmla="*/ 341312 w 1676389"/>
                  <a:gd name="connsiteY213" fmla="*/ 1192364 h 1222173"/>
                  <a:gd name="connsiteX214" fmla="*/ 321235 w 1676389"/>
                  <a:gd name="connsiteY214" fmla="*/ 1196623 h 1222173"/>
                  <a:gd name="connsiteX215" fmla="*/ 306177 w 1676389"/>
                  <a:gd name="connsiteY215" fmla="*/ 1196623 h 1222173"/>
                  <a:gd name="connsiteX216" fmla="*/ 301158 w 1676389"/>
                  <a:gd name="connsiteY216" fmla="*/ 1205139 h 1222173"/>
                  <a:gd name="connsiteX217" fmla="*/ 296138 w 1676389"/>
                  <a:gd name="connsiteY217" fmla="*/ 1209398 h 1222173"/>
                  <a:gd name="connsiteX218" fmla="*/ 296138 w 1676389"/>
                  <a:gd name="connsiteY218" fmla="*/ 1222173 h 1222173"/>
                  <a:gd name="connsiteX219" fmla="*/ 281080 w 1676389"/>
                  <a:gd name="connsiteY219" fmla="*/ 1222173 h 1222173"/>
                  <a:gd name="connsiteX220" fmla="*/ 261003 w 1676389"/>
                  <a:gd name="connsiteY220" fmla="*/ 1213656 h 1222173"/>
                  <a:gd name="connsiteX221" fmla="*/ 240926 w 1676389"/>
                  <a:gd name="connsiteY221" fmla="*/ 1209398 h 1222173"/>
                  <a:gd name="connsiteX222" fmla="*/ 235907 w 1676389"/>
                  <a:gd name="connsiteY222" fmla="*/ 1192364 h 1222173"/>
                  <a:gd name="connsiteX223" fmla="*/ 220849 w 1676389"/>
                  <a:gd name="connsiteY223" fmla="*/ 1171072 h 1222173"/>
                  <a:gd name="connsiteX224" fmla="*/ 200772 w 1676389"/>
                  <a:gd name="connsiteY224" fmla="*/ 1154038 h 1222173"/>
                  <a:gd name="connsiteX225" fmla="*/ 185714 w 1676389"/>
                  <a:gd name="connsiteY225" fmla="*/ 1154038 h 1222173"/>
                  <a:gd name="connsiteX226" fmla="*/ 175675 w 1676389"/>
                  <a:gd name="connsiteY226" fmla="*/ 1154038 h 1222173"/>
                  <a:gd name="connsiteX227" fmla="*/ 165637 w 1676389"/>
                  <a:gd name="connsiteY227" fmla="*/ 1154038 h 1222173"/>
                  <a:gd name="connsiteX228" fmla="*/ 155598 w 1676389"/>
                  <a:gd name="connsiteY228" fmla="*/ 1166814 h 1222173"/>
                  <a:gd name="connsiteX229" fmla="*/ 145560 w 1676389"/>
                  <a:gd name="connsiteY229" fmla="*/ 1166814 h 1222173"/>
                  <a:gd name="connsiteX230" fmla="*/ 135521 w 1676389"/>
                  <a:gd name="connsiteY230" fmla="*/ 1158297 h 1222173"/>
                  <a:gd name="connsiteX231" fmla="*/ 125482 w 1676389"/>
                  <a:gd name="connsiteY231" fmla="*/ 1137004 h 1222173"/>
                  <a:gd name="connsiteX232" fmla="*/ 120463 w 1676389"/>
                  <a:gd name="connsiteY232" fmla="*/ 1124229 h 1222173"/>
                  <a:gd name="connsiteX233" fmla="*/ 105405 w 1676389"/>
                  <a:gd name="connsiteY233" fmla="*/ 1115712 h 1222173"/>
                  <a:gd name="connsiteX234" fmla="*/ 95367 w 1676389"/>
                  <a:gd name="connsiteY234" fmla="*/ 1102937 h 1222173"/>
                  <a:gd name="connsiteX235" fmla="*/ 80309 w 1676389"/>
                  <a:gd name="connsiteY235" fmla="*/ 1090162 h 1222173"/>
                  <a:gd name="connsiteX236" fmla="*/ 80309 w 1676389"/>
                  <a:gd name="connsiteY236" fmla="*/ 1081645 h 1222173"/>
                  <a:gd name="connsiteX237" fmla="*/ 65251 w 1676389"/>
                  <a:gd name="connsiteY237" fmla="*/ 1064611 h 1222173"/>
                  <a:gd name="connsiteX238" fmla="*/ 60232 w 1676389"/>
                  <a:gd name="connsiteY238" fmla="*/ 1056094 h 1222173"/>
                  <a:gd name="connsiteX239" fmla="*/ 55212 w 1676389"/>
                  <a:gd name="connsiteY239" fmla="*/ 1047577 h 1222173"/>
                  <a:gd name="connsiteX240" fmla="*/ 55212 w 1676389"/>
                  <a:gd name="connsiteY240" fmla="*/ 1022027 h 1222173"/>
                  <a:gd name="connsiteX241" fmla="*/ 60232 w 1676389"/>
                  <a:gd name="connsiteY241" fmla="*/ 992217 h 1222173"/>
                  <a:gd name="connsiteX242" fmla="*/ 80309 w 1676389"/>
                  <a:gd name="connsiteY242" fmla="*/ 966667 h 1222173"/>
                  <a:gd name="connsiteX243" fmla="*/ 95367 w 1676389"/>
                  <a:gd name="connsiteY243" fmla="*/ 958150 h 1222173"/>
                  <a:gd name="connsiteX244" fmla="*/ 115444 w 1676389"/>
                  <a:gd name="connsiteY244" fmla="*/ 945375 h 1222173"/>
                  <a:gd name="connsiteX245" fmla="*/ 120463 w 1676389"/>
                  <a:gd name="connsiteY245" fmla="*/ 928341 h 1222173"/>
                  <a:gd name="connsiteX246" fmla="*/ 125482 w 1676389"/>
                  <a:gd name="connsiteY246" fmla="*/ 915566 h 1222173"/>
                  <a:gd name="connsiteX247" fmla="*/ 125482 w 1676389"/>
                  <a:gd name="connsiteY247" fmla="*/ 898532 h 1222173"/>
                  <a:gd name="connsiteX248" fmla="*/ 135521 w 1676389"/>
                  <a:gd name="connsiteY248" fmla="*/ 890015 h 1222173"/>
                  <a:gd name="connsiteX249" fmla="*/ 135521 w 1676389"/>
                  <a:gd name="connsiteY249" fmla="*/ 881498 h 1222173"/>
                  <a:gd name="connsiteX250" fmla="*/ 120463 w 1676389"/>
                  <a:gd name="connsiteY250" fmla="*/ 881498 h 1222173"/>
                  <a:gd name="connsiteX251" fmla="*/ 115444 w 1676389"/>
                  <a:gd name="connsiteY251" fmla="*/ 877240 h 1222173"/>
                  <a:gd name="connsiteX252" fmla="*/ 95367 w 1676389"/>
                  <a:gd name="connsiteY252" fmla="*/ 877240 h 1222173"/>
                  <a:gd name="connsiteX253" fmla="*/ 75290 w 1676389"/>
                  <a:gd name="connsiteY253" fmla="*/ 872981 h 1222173"/>
                  <a:gd name="connsiteX254" fmla="*/ 60232 w 1676389"/>
                  <a:gd name="connsiteY254" fmla="*/ 864464 h 1222173"/>
                  <a:gd name="connsiteX255" fmla="*/ 35135 w 1676389"/>
                  <a:gd name="connsiteY255" fmla="*/ 847431 h 1222173"/>
                  <a:gd name="connsiteX256" fmla="*/ 5019 w 1676389"/>
                  <a:gd name="connsiteY256" fmla="*/ 838914 h 1222173"/>
                  <a:gd name="connsiteX257" fmla="*/ 0 w 1676389"/>
                  <a:gd name="connsiteY257" fmla="*/ 826138 h 1222173"/>
                  <a:gd name="connsiteX258" fmla="*/ 5019 w 1676389"/>
                  <a:gd name="connsiteY258" fmla="*/ 809105 h 1222173"/>
                  <a:gd name="connsiteX259" fmla="*/ 20077 w 1676389"/>
                  <a:gd name="connsiteY259" fmla="*/ 800588 h 1222173"/>
                  <a:gd name="connsiteX260" fmla="*/ 35135 w 1676389"/>
                  <a:gd name="connsiteY260" fmla="*/ 787812 h 1222173"/>
                  <a:gd name="connsiteX261" fmla="*/ 75290 w 1676389"/>
                  <a:gd name="connsiteY261" fmla="*/ 775037 h 1222173"/>
                  <a:gd name="connsiteX262" fmla="*/ 105405 w 1676389"/>
                  <a:gd name="connsiteY262" fmla="*/ 770779 h 1222173"/>
                  <a:gd name="connsiteX263" fmla="*/ 120463 w 1676389"/>
                  <a:gd name="connsiteY263" fmla="*/ 758003 h 1222173"/>
                  <a:gd name="connsiteX264" fmla="*/ 120463 w 1676389"/>
                  <a:gd name="connsiteY264" fmla="*/ 749486 h 1222173"/>
                  <a:gd name="connsiteX265" fmla="*/ 120463 w 1676389"/>
                  <a:gd name="connsiteY265" fmla="*/ 740970 h 1222173"/>
                  <a:gd name="connsiteX266" fmla="*/ 115444 w 1676389"/>
                  <a:gd name="connsiteY266" fmla="*/ 736711 h 1222173"/>
                  <a:gd name="connsiteX267" fmla="*/ 95367 w 1676389"/>
                  <a:gd name="connsiteY267" fmla="*/ 740970 h 1222173"/>
                  <a:gd name="connsiteX268" fmla="*/ 75290 w 1676389"/>
                  <a:gd name="connsiteY268" fmla="*/ 749486 h 1222173"/>
                  <a:gd name="connsiteX269" fmla="*/ 55212 w 1676389"/>
                  <a:gd name="connsiteY269" fmla="*/ 749486 h 1222173"/>
                  <a:gd name="connsiteX270" fmla="*/ 40154 w 1676389"/>
                  <a:gd name="connsiteY270" fmla="*/ 740970 h 1222173"/>
                  <a:gd name="connsiteX271" fmla="*/ 35135 w 1676389"/>
                  <a:gd name="connsiteY271" fmla="*/ 732453 h 1222173"/>
                  <a:gd name="connsiteX272" fmla="*/ 40154 w 1676389"/>
                  <a:gd name="connsiteY272" fmla="*/ 719677 h 1222173"/>
                  <a:gd name="connsiteX273" fmla="*/ 45174 w 1676389"/>
                  <a:gd name="connsiteY273" fmla="*/ 706902 h 1222173"/>
                  <a:gd name="connsiteX274" fmla="*/ 80309 w 1676389"/>
                  <a:gd name="connsiteY274" fmla="*/ 672835 h 1222173"/>
                  <a:gd name="connsiteX275" fmla="*/ 85328 w 1676389"/>
                  <a:gd name="connsiteY275" fmla="*/ 664318 h 1222173"/>
                  <a:gd name="connsiteX276" fmla="*/ 95367 w 1676389"/>
                  <a:gd name="connsiteY276" fmla="*/ 647284 h 1222173"/>
                  <a:gd name="connsiteX277" fmla="*/ 105405 w 1676389"/>
                  <a:gd name="connsiteY277" fmla="*/ 643025 h 1222173"/>
                  <a:gd name="connsiteX278" fmla="*/ 120463 w 1676389"/>
                  <a:gd name="connsiteY278" fmla="*/ 634509 h 1222173"/>
                  <a:gd name="connsiteX279" fmla="*/ 125482 w 1676389"/>
                  <a:gd name="connsiteY279" fmla="*/ 630250 h 1222173"/>
                  <a:gd name="connsiteX280" fmla="*/ 125482 w 1676389"/>
                  <a:gd name="connsiteY280" fmla="*/ 625992 h 1222173"/>
                  <a:gd name="connsiteX281" fmla="*/ 120463 w 1676389"/>
                  <a:gd name="connsiteY281" fmla="*/ 608958 h 1222173"/>
                  <a:gd name="connsiteX282" fmla="*/ 100386 w 1676389"/>
                  <a:gd name="connsiteY282" fmla="*/ 596183 h 1222173"/>
                  <a:gd name="connsiteX283" fmla="*/ 80309 w 1676389"/>
                  <a:gd name="connsiteY283" fmla="*/ 591924 h 1222173"/>
                  <a:gd name="connsiteX284" fmla="*/ 60232 w 1676389"/>
                  <a:gd name="connsiteY284" fmla="*/ 583407 h 1222173"/>
                  <a:gd name="connsiteX285" fmla="*/ 35135 w 1676389"/>
                  <a:gd name="connsiteY285" fmla="*/ 579149 h 1222173"/>
                  <a:gd name="connsiteX286" fmla="*/ 35135 w 1676389"/>
                  <a:gd name="connsiteY286" fmla="*/ 549340 h 1222173"/>
                  <a:gd name="connsiteX287" fmla="*/ 40154 w 1676389"/>
                  <a:gd name="connsiteY287" fmla="*/ 532306 h 1222173"/>
                  <a:gd name="connsiteX288" fmla="*/ 55212 w 1676389"/>
                  <a:gd name="connsiteY288" fmla="*/ 523789 h 1222173"/>
                  <a:gd name="connsiteX289" fmla="*/ 60232 w 1676389"/>
                  <a:gd name="connsiteY289" fmla="*/ 506755 h 1222173"/>
                  <a:gd name="connsiteX290" fmla="*/ 80309 w 1676389"/>
                  <a:gd name="connsiteY290" fmla="*/ 493980 h 1222173"/>
                  <a:gd name="connsiteX291" fmla="*/ 100386 w 1676389"/>
                  <a:gd name="connsiteY291" fmla="*/ 476946 h 1222173"/>
                  <a:gd name="connsiteX292" fmla="*/ 105405 w 1676389"/>
                  <a:gd name="connsiteY292" fmla="*/ 468429 h 1222173"/>
                  <a:gd name="connsiteX293" fmla="*/ 120463 w 1676389"/>
                  <a:gd name="connsiteY293" fmla="*/ 468429 h 1222173"/>
                  <a:gd name="connsiteX294" fmla="*/ 135521 w 1676389"/>
                  <a:gd name="connsiteY294" fmla="*/ 472688 h 1222173"/>
                  <a:gd name="connsiteX295" fmla="*/ 140540 w 1676389"/>
                  <a:gd name="connsiteY295" fmla="*/ 476946 h 1222173"/>
                  <a:gd name="connsiteX296" fmla="*/ 145560 w 1676389"/>
                  <a:gd name="connsiteY296" fmla="*/ 476946 h 1222173"/>
                  <a:gd name="connsiteX297" fmla="*/ 160617 w 1676389"/>
                  <a:gd name="connsiteY297" fmla="*/ 472688 h 1222173"/>
                  <a:gd name="connsiteX298" fmla="*/ 165637 w 1676389"/>
                  <a:gd name="connsiteY298" fmla="*/ 472688 h 1222173"/>
                  <a:gd name="connsiteX299" fmla="*/ 180695 w 1676389"/>
                  <a:gd name="connsiteY299" fmla="*/ 476946 h 1222173"/>
                  <a:gd name="connsiteX300" fmla="*/ 195753 w 1676389"/>
                  <a:gd name="connsiteY300" fmla="*/ 489722 h 1222173"/>
                  <a:gd name="connsiteX301" fmla="*/ 200772 w 1676389"/>
                  <a:gd name="connsiteY301" fmla="*/ 493980 h 1222173"/>
                  <a:gd name="connsiteX302" fmla="*/ 205791 w 1676389"/>
                  <a:gd name="connsiteY302" fmla="*/ 498239 h 1222173"/>
                  <a:gd name="connsiteX303" fmla="*/ 225868 w 1676389"/>
                  <a:gd name="connsiteY303" fmla="*/ 493980 h 1222173"/>
                  <a:gd name="connsiteX304" fmla="*/ 240926 w 1676389"/>
                  <a:gd name="connsiteY304" fmla="*/ 485463 h 1222173"/>
                  <a:gd name="connsiteX305" fmla="*/ 245945 w 1676389"/>
                  <a:gd name="connsiteY305" fmla="*/ 468429 h 1222173"/>
                  <a:gd name="connsiteX306" fmla="*/ 240926 w 1676389"/>
                  <a:gd name="connsiteY306" fmla="*/ 455654 h 1222173"/>
                  <a:gd name="connsiteX307" fmla="*/ 276061 w 1676389"/>
                  <a:gd name="connsiteY307" fmla="*/ 451396 h 1222173"/>
                  <a:gd name="connsiteX308" fmla="*/ 286100 w 1676389"/>
                  <a:gd name="connsiteY308" fmla="*/ 451396 h 1222173"/>
                  <a:gd name="connsiteX309" fmla="*/ 296138 w 1676389"/>
                  <a:gd name="connsiteY309" fmla="*/ 451396 h 1222173"/>
                  <a:gd name="connsiteX310" fmla="*/ 306177 w 1676389"/>
                  <a:gd name="connsiteY310" fmla="*/ 459913 h 1222173"/>
                  <a:gd name="connsiteX311" fmla="*/ 326254 w 1676389"/>
                  <a:gd name="connsiteY311" fmla="*/ 459913 h 1222173"/>
                  <a:gd name="connsiteX312" fmla="*/ 346331 w 1676389"/>
                  <a:gd name="connsiteY312" fmla="*/ 459913 h 1222173"/>
                  <a:gd name="connsiteX313" fmla="*/ 366408 w 1676389"/>
                  <a:gd name="connsiteY313" fmla="*/ 459913 h 1222173"/>
                  <a:gd name="connsiteX314" fmla="*/ 381466 w 1676389"/>
                  <a:gd name="connsiteY314" fmla="*/ 468429 h 1222173"/>
                  <a:gd name="connsiteX315" fmla="*/ 381466 w 1676389"/>
                  <a:gd name="connsiteY315" fmla="*/ 472688 h 1222173"/>
                  <a:gd name="connsiteX316" fmla="*/ 381466 w 1676389"/>
                  <a:gd name="connsiteY316" fmla="*/ 476946 h 1222173"/>
                  <a:gd name="connsiteX317" fmla="*/ 386486 w 1676389"/>
                  <a:gd name="connsiteY317" fmla="*/ 472688 h 1222173"/>
                  <a:gd name="connsiteX318" fmla="*/ 406563 w 1676389"/>
                  <a:gd name="connsiteY318" fmla="*/ 455654 h 1222173"/>
                  <a:gd name="connsiteX319" fmla="*/ 406563 w 1676389"/>
                  <a:gd name="connsiteY319" fmla="*/ 451396 h 1222173"/>
                  <a:gd name="connsiteX320" fmla="*/ 406563 w 1676389"/>
                  <a:gd name="connsiteY320" fmla="*/ 438620 h 1222173"/>
                  <a:gd name="connsiteX321" fmla="*/ 401544 w 1676389"/>
                  <a:gd name="connsiteY321" fmla="*/ 417328 h 1222173"/>
                  <a:gd name="connsiteX322" fmla="*/ 401544 w 1676389"/>
                  <a:gd name="connsiteY322" fmla="*/ 404553 h 1222173"/>
                  <a:gd name="connsiteX323" fmla="*/ 401544 w 1676389"/>
                  <a:gd name="connsiteY323" fmla="*/ 400294 h 1222173"/>
                  <a:gd name="connsiteX324" fmla="*/ 406563 w 1676389"/>
                  <a:gd name="connsiteY324" fmla="*/ 387519 h 1222173"/>
                  <a:gd name="connsiteX325" fmla="*/ 421621 w 1676389"/>
                  <a:gd name="connsiteY325" fmla="*/ 387519 h 1222173"/>
                  <a:gd name="connsiteX326" fmla="*/ 446717 w 1676389"/>
                  <a:gd name="connsiteY326" fmla="*/ 383261 h 1222173"/>
                  <a:gd name="connsiteX327" fmla="*/ 461775 w 1676389"/>
                  <a:gd name="connsiteY327" fmla="*/ 374744 h 1222173"/>
                  <a:gd name="connsiteX328" fmla="*/ 461775 w 1676389"/>
                  <a:gd name="connsiteY328" fmla="*/ 370485 h 1222173"/>
                  <a:gd name="connsiteX329" fmla="*/ 476833 w 1676389"/>
                  <a:gd name="connsiteY329" fmla="*/ 353452 h 1222173"/>
                  <a:gd name="connsiteX330" fmla="*/ 496910 w 1676389"/>
                  <a:gd name="connsiteY330" fmla="*/ 336418 h 1222173"/>
                  <a:gd name="connsiteX331" fmla="*/ 501929 w 1676389"/>
                  <a:gd name="connsiteY331" fmla="*/ 319384 h 1222173"/>
                  <a:gd name="connsiteX332" fmla="*/ 516987 w 1676389"/>
                  <a:gd name="connsiteY332" fmla="*/ 315126 h 1222173"/>
                  <a:gd name="connsiteX333" fmla="*/ 527026 w 1676389"/>
                  <a:gd name="connsiteY333" fmla="*/ 315126 h 1222173"/>
                  <a:gd name="connsiteX334" fmla="*/ 542084 w 1676389"/>
                  <a:gd name="connsiteY334" fmla="*/ 315126 h 1222173"/>
                  <a:gd name="connsiteX335" fmla="*/ 562161 w 1676389"/>
                  <a:gd name="connsiteY335" fmla="*/ 310867 h 1222173"/>
                  <a:gd name="connsiteX336" fmla="*/ 572199 w 1676389"/>
                  <a:gd name="connsiteY336" fmla="*/ 298092 h 1222173"/>
                  <a:gd name="connsiteX337" fmla="*/ 585683 w 1676389"/>
                  <a:gd name="connsiteY337" fmla="*/ 282839 h 1222173"/>
                  <a:gd name="connsiteX338" fmla="*/ 582182 w 1676389"/>
                  <a:gd name="connsiteY338" fmla="*/ 281057 h 1222173"/>
                  <a:gd name="connsiteX339" fmla="*/ 577162 w 1676389"/>
                  <a:gd name="connsiteY339" fmla="*/ 276798 h 1222173"/>
                  <a:gd name="connsiteX340" fmla="*/ 567124 w 1676389"/>
                  <a:gd name="connsiteY340" fmla="*/ 264023 h 1222173"/>
                  <a:gd name="connsiteX341" fmla="*/ 562104 w 1676389"/>
                  <a:gd name="connsiteY341" fmla="*/ 246989 h 1222173"/>
                  <a:gd name="connsiteX342" fmla="*/ 557085 w 1676389"/>
                  <a:gd name="connsiteY342" fmla="*/ 191630 h 1222173"/>
                  <a:gd name="connsiteX343" fmla="*/ 557085 w 1676389"/>
                  <a:gd name="connsiteY343" fmla="*/ 166079 h 1222173"/>
                  <a:gd name="connsiteX344" fmla="*/ 557085 w 1676389"/>
                  <a:gd name="connsiteY344" fmla="*/ 144787 h 1222173"/>
                  <a:gd name="connsiteX345" fmla="*/ 567124 w 1676389"/>
                  <a:gd name="connsiteY345" fmla="*/ 127753 h 1222173"/>
                  <a:gd name="connsiteX346" fmla="*/ 582182 w 1676389"/>
                  <a:gd name="connsiteY346" fmla="*/ 110719 h 1222173"/>
                  <a:gd name="connsiteX347" fmla="*/ 582182 w 1676389"/>
                  <a:gd name="connsiteY347" fmla="*/ 89427 h 1222173"/>
                  <a:gd name="connsiteX348" fmla="*/ 587201 w 1676389"/>
                  <a:gd name="connsiteY348" fmla="*/ 76652 h 1222173"/>
                  <a:gd name="connsiteX349" fmla="*/ 597240 w 1676389"/>
                  <a:gd name="connsiteY349" fmla="*/ 72393 h 1222173"/>
                  <a:gd name="connsiteX350" fmla="*/ 617317 w 1676389"/>
                  <a:gd name="connsiteY350" fmla="*/ 68135 h 1222173"/>
                  <a:gd name="connsiteX351" fmla="*/ 637394 w 1676389"/>
                  <a:gd name="connsiteY351" fmla="*/ 68135 h 1222173"/>
                  <a:gd name="connsiteX352" fmla="*/ 642413 w 1676389"/>
                  <a:gd name="connsiteY352" fmla="*/ 76652 h 1222173"/>
                  <a:gd name="connsiteX353" fmla="*/ 657471 w 1676389"/>
                  <a:gd name="connsiteY353" fmla="*/ 89427 h 1222173"/>
                  <a:gd name="connsiteX354" fmla="*/ 682568 w 1676389"/>
                  <a:gd name="connsiteY354" fmla="*/ 110719 h 1222173"/>
                  <a:gd name="connsiteX355" fmla="*/ 702645 w 1676389"/>
                  <a:gd name="connsiteY355" fmla="*/ 140528 h 1222173"/>
                  <a:gd name="connsiteX356" fmla="*/ 717703 w 1676389"/>
                  <a:gd name="connsiteY356" fmla="*/ 149045 h 1222173"/>
                  <a:gd name="connsiteX357" fmla="*/ 722722 w 1676389"/>
                  <a:gd name="connsiteY357" fmla="*/ 161821 h 1222173"/>
                  <a:gd name="connsiteX358" fmla="*/ 722722 w 1676389"/>
                  <a:gd name="connsiteY358" fmla="*/ 178854 h 1222173"/>
                  <a:gd name="connsiteX359" fmla="*/ 727741 w 1676389"/>
                  <a:gd name="connsiteY359" fmla="*/ 183113 h 1222173"/>
                  <a:gd name="connsiteX360" fmla="*/ 737780 w 1676389"/>
                  <a:gd name="connsiteY360" fmla="*/ 183113 h 1222173"/>
                  <a:gd name="connsiteX361" fmla="*/ 747819 w 1676389"/>
                  <a:gd name="connsiteY361" fmla="*/ 191630 h 1222173"/>
                  <a:gd name="connsiteX362" fmla="*/ 747819 w 1676389"/>
                  <a:gd name="connsiteY362" fmla="*/ 200147 h 1222173"/>
                  <a:gd name="connsiteX363" fmla="*/ 742799 w 1676389"/>
                  <a:gd name="connsiteY363" fmla="*/ 212922 h 1222173"/>
                  <a:gd name="connsiteX364" fmla="*/ 767896 w 1676389"/>
                  <a:gd name="connsiteY364" fmla="*/ 212922 h 1222173"/>
                  <a:gd name="connsiteX365" fmla="*/ 787973 w 1676389"/>
                  <a:gd name="connsiteY365" fmla="*/ 212922 h 1222173"/>
                  <a:gd name="connsiteX366" fmla="*/ 803031 w 1676389"/>
                  <a:gd name="connsiteY366" fmla="*/ 208663 h 1222173"/>
                  <a:gd name="connsiteX367" fmla="*/ 818089 w 1676389"/>
                  <a:gd name="connsiteY367" fmla="*/ 200147 h 1222173"/>
                  <a:gd name="connsiteX368" fmla="*/ 823108 w 1676389"/>
                  <a:gd name="connsiteY368" fmla="*/ 195888 h 1222173"/>
                  <a:gd name="connsiteX369" fmla="*/ 838166 w 1676389"/>
                  <a:gd name="connsiteY369" fmla="*/ 195888 h 1222173"/>
                  <a:gd name="connsiteX370" fmla="*/ 848205 w 1676389"/>
                  <a:gd name="connsiteY370" fmla="*/ 200147 h 1222173"/>
                  <a:gd name="connsiteX371" fmla="*/ 858243 w 1676389"/>
                  <a:gd name="connsiteY371" fmla="*/ 208663 h 1222173"/>
                  <a:gd name="connsiteX372" fmla="*/ 863262 w 1676389"/>
                  <a:gd name="connsiteY372" fmla="*/ 212922 h 1222173"/>
                  <a:gd name="connsiteX373" fmla="*/ 878320 w 1676389"/>
                  <a:gd name="connsiteY373" fmla="*/ 212922 h 1222173"/>
                  <a:gd name="connsiteX374" fmla="*/ 898398 w 1676389"/>
                  <a:gd name="connsiteY374" fmla="*/ 200147 h 1222173"/>
                  <a:gd name="connsiteX375" fmla="*/ 908436 w 1676389"/>
                  <a:gd name="connsiteY375" fmla="*/ 208663 h 1222173"/>
                  <a:gd name="connsiteX376" fmla="*/ 923494 w 1676389"/>
                  <a:gd name="connsiteY376" fmla="*/ 217180 h 1222173"/>
                  <a:gd name="connsiteX377" fmla="*/ 943571 w 1676389"/>
                  <a:gd name="connsiteY377" fmla="*/ 217180 h 1222173"/>
                  <a:gd name="connsiteX378" fmla="*/ 963648 w 1676389"/>
                  <a:gd name="connsiteY378" fmla="*/ 217180 h 1222173"/>
                  <a:gd name="connsiteX379" fmla="*/ 958629 w 1676389"/>
                  <a:gd name="connsiteY379" fmla="*/ 212922 h 1222173"/>
                  <a:gd name="connsiteX380" fmla="*/ 963648 w 1676389"/>
                  <a:gd name="connsiteY380" fmla="*/ 195888 h 1222173"/>
                  <a:gd name="connsiteX381" fmla="*/ 978706 w 1676389"/>
                  <a:gd name="connsiteY381" fmla="*/ 183113 h 1222173"/>
                  <a:gd name="connsiteX382" fmla="*/ 998784 w 1676389"/>
                  <a:gd name="connsiteY382" fmla="*/ 161821 h 1222173"/>
                  <a:gd name="connsiteX383" fmla="*/ 1018861 w 1676389"/>
                  <a:gd name="connsiteY383" fmla="*/ 136270 h 1222173"/>
                  <a:gd name="connsiteX384" fmla="*/ 1038938 w 1676389"/>
                  <a:gd name="connsiteY384" fmla="*/ 102202 h 1222173"/>
                  <a:gd name="connsiteX385" fmla="*/ 1043957 w 1676389"/>
                  <a:gd name="connsiteY385" fmla="*/ 89427 h 1222173"/>
                  <a:gd name="connsiteX386" fmla="*/ 1059015 w 1676389"/>
                  <a:gd name="connsiteY386" fmla="*/ 85169 h 1222173"/>
                  <a:gd name="connsiteX387" fmla="*/ 1064034 w 1676389"/>
                  <a:gd name="connsiteY387" fmla="*/ 85169 h 1222173"/>
                  <a:gd name="connsiteX388" fmla="*/ 1079092 w 1676389"/>
                  <a:gd name="connsiteY388" fmla="*/ 89427 h 1222173"/>
                  <a:gd name="connsiteX389" fmla="*/ 1104189 w 1676389"/>
                  <a:gd name="connsiteY389" fmla="*/ 93686 h 1222173"/>
                  <a:gd name="connsiteX390" fmla="*/ 1129285 w 1676389"/>
                  <a:gd name="connsiteY390" fmla="*/ 102202 h 1222173"/>
                  <a:gd name="connsiteX391" fmla="*/ 1129285 w 1676389"/>
                  <a:gd name="connsiteY391" fmla="*/ 93686 h 1222173"/>
                  <a:gd name="connsiteX392" fmla="*/ 1139324 w 1676389"/>
                  <a:gd name="connsiteY392" fmla="*/ 85169 h 1222173"/>
                  <a:gd name="connsiteX393" fmla="*/ 1149363 w 1676389"/>
                  <a:gd name="connsiteY393" fmla="*/ 76652 h 1222173"/>
                  <a:gd name="connsiteX394" fmla="*/ 1159401 w 1676389"/>
                  <a:gd name="connsiteY394" fmla="*/ 59618 h 1222173"/>
                  <a:gd name="connsiteX395" fmla="*/ 1159401 w 1676389"/>
                  <a:gd name="connsiteY395" fmla="*/ 51101 h 1222173"/>
                  <a:gd name="connsiteX396" fmla="*/ 1164421 w 1676389"/>
                  <a:gd name="connsiteY396" fmla="*/ 42584 h 1222173"/>
                  <a:gd name="connsiteX397" fmla="*/ 1184498 w 1676389"/>
                  <a:gd name="connsiteY397" fmla="*/ 42584 h 1222173"/>
                  <a:gd name="connsiteX398" fmla="*/ 1204575 w 1676389"/>
                  <a:gd name="connsiteY398" fmla="*/ 55360 h 1222173"/>
                  <a:gd name="connsiteX399" fmla="*/ 1219633 w 1676389"/>
                  <a:gd name="connsiteY399" fmla="*/ 72393 h 1222173"/>
                  <a:gd name="connsiteX400" fmla="*/ 1224652 w 1676389"/>
                  <a:gd name="connsiteY400" fmla="*/ 85169 h 1222173"/>
                  <a:gd name="connsiteX401" fmla="*/ 1239710 w 1676389"/>
                  <a:gd name="connsiteY401" fmla="*/ 89427 h 1222173"/>
                  <a:gd name="connsiteX402" fmla="*/ 1249749 w 1676389"/>
                  <a:gd name="connsiteY402" fmla="*/ 85169 h 1222173"/>
                  <a:gd name="connsiteX403" fmla="*/ 1264807 w 1676389"/>
                  <a:gd name="connsiteY403" fmla="*/ 76652 h 1222173"/>
                  <a:gd name="connsiteX404" fmla="*/ 1279864 w 1676389"/>
                  <a:gd name="connsiteY404" fmla="*/ 72393 h 1222173"/>
                  <a:gd name="connsiteX405" fmla="*/ 1284884 w 1676389"/>
                  <a:gd name="connsiteY405" fmla="*/ 59618 h 1222173"/>
                  <a:gd name="connsiteX406" fmla="*/ 1294922 w 1676389"/>
                  <a:gd name="connsiteY406" fmla="*/ 55360 h 1222173"/>
                  <a:gd name="connsiteX407" fmla="*/ 1309980 w 1676389"/>
                  <a:gd name="connsiteY407" fmla="*/ 55360 h 1222173"/>
                  <a:gd name="connsiteX408" fmla="*/ 1315000 w 1676389"/>
                  <a:gd name="connsiteY408" fmla="*/ 51101 h 1222173"/>
                  <a:gd name="connsiteX409" fmla="*/ 1309980 w 1676389"/>
                  <a:gd name="connsiteY409" fmla="*/ 34067 h 1222173"/>
                  <a:gd name="connsiteX410" fmla="*/ 1304961 w 1676389"/>
                  <a:gd name="connsiteY410" fmla="*/ 25551 h 1222173"/>
                  <a:gd name="connsiteX411" fmla="*/ 1304961 w 1676389"/>
                  <a:gd name="connsiteY411" fmla="*/ 21292 h 1222173"/>
                  <a:gd name="connsiteX412" fmla="*/ 1315000 w 1676389"/>
                  <a:gd name="connsiteY412" fmla="*/ 17034 h 1222173"/>
                  <a:gd name="connsiteX413" fmla="*/ 1335077 w 1676389"/>
                  <a:gd name="connsiteY413" fmla="*/ 8517 h 1222173"/>
                  <a:gd name="connsiteX0" fmla="*/ 798785 w 1676389"/>
                  <a:gd name="connsiteY0" fmla="*/ 1121796 h 1222173"/>
                  <a:gd name="connsiteX1" fmla="*/ 803087 w 1676389"/>
                  <a:gd name="connsiteY1" fmla="*/ 1124229 h 1222173"/>
                  <a:gd name="connsiteX2" fmla="*/ 793048 w 1676389"/>
                  <a:gd name="connsiteY2" fmla="*/ 1124229 h 1222173"/>
                  <a:gd name="connsiteX3" fmla="*/ 798785 w 1676389"/>
                  <a:gd name="connsiteY3" fmla="*/ 1121796 h 1222173"/>
                  <a:gd name="connsiteX4" fmla="*/ 968721 w 1676389"/>
                  <a:gd name="connsiteY4" fmla="*/ 804845 h 1222173"/>
                  <a:gd name="connsiteX5" fmla="*/ 968724 w 1676389"/>
                  <a:gd name="connsiteY5" fmla="*/ 804846 h 1222173"/>
                  <a:gd name="connsiteX6" fmla="*/ 978707 w 1676389"/>
                  <a:gd name="connsiteY6" fmla="*/ 804846 h 1222173"/>
                  <a:gd name="connsiteX7" fmla="*/ 978706 w 1676389"/>
                  <a:gd name="connsiteY7" fmla="*/ 804845 h 1222173"/>
                  <a:gd name="connsiteX8" fmla="*/ 968721 w 1676389"/>
                  <a:gd name="connsiteY8" fmla="*/ 804845 h 1222173"/>
                  <a:gd name="connsiteX9" fmla="*/ 798012 w 1676389"/>
                  <a:gd name="connsiteY9" fmla="*/ 643025 h 1222173"/>
                  <a:gd name="connsiteX10" fmla="*/ 788029 w 1676389"/>
                  <a:gd name="connsiteY10" fmla="*/ 643025 h 1222173"/>
                  <a:gd name="connsiteX11" fmla="*/ 803031 w 1676389"/>
                  <a:gd name="connsiteY11" fmla="*/ 643025 h 1222173"/>
                  <a:gd name="connsiteX12" fmla="*/ 803031 w 1676389"/>
                  <a:gd name="connsiteY12" fmla="*/ 643025 h 1222173"/>
                  <a:gd name="connsiteX13" fmla="*/ 798012 w 1676389"/>
                  <a:gd name="connsiteY13" fmla="*/ 643025 h 1222173"/>
                  <a:gd name="connsiteX14" fmla="*/ 617426 w 1676389"/>
                  <a:gd name="connsiteY14" fmla="*/ 296702 h 1222173"/>
                  <a:gd name="connsiteX15" fmla="*/ 627246 w 1676389"/>
                  <a:gd name="connsiteY15" fmla="*/ 302257 h 1222173"/>
                  <a:gd name="connsiteX16" fmla="*/ 622336 w 1676389"/>
                  <a:gd name="connsiteY16" fmla="*/ 298091 h 1222173"/>
                  <a:gd name="connsiteX17" fmla="*/ 617426 w 1676389"/>
                  <a:gd name="connsiteY17" fmla="*/ 296702 h 1222173"/>
                  <a:gd name="connsiteX18" fmla="*/ 1355154 w 1676389"/>
                  <a:gd name="connsiteY18" fmla="*/ 0 h 1222173"/>
                  <a:gd name="connsiteX19" fmla="*/ 1365193 w 1676389"/>
                  <a:gd name="connsiteY19" fmla="*/ 0 h 1222173"/>
                  <a:gd name="connsiteX20" fmla="*/ 1375231 w 1676389"/>
                  <a:gd name="connsiteY20" fmla="*/ 0 h 1222173"/>
                  <a:gd name="connsiteX21" fmla="*/ 1390289 w 1676389"/>
                  <a:gd name="connsiteY21" fmla="*/ 0 h 1222173"/>
                  <a:gd name="connsiteX22" fmla="*/ 1395308 w 1676389"/>
                  <a:gd name="connsiteY22" fmla="*/ 4258 h 1222173"/>
                  <a:gd name="connsiteX23" fmla="*/ 1410366 w 1676389"/>
                  <a:gd name="connsiteY23" fmla="*/ 25551 h 1222173"/>
                  <a:gd name="connsiteX24" fmla="*/ 1410366 w 1676389"/>
                  <a:gd name="connsiteY24" fmla="*/ 42584 h 1222173"/>
                  <a:gd name="connsiteX25" fmla="*/ 1410366 w 1676389"/>
                  <a:gd name="connsiteY25" fmla="*/ 55360 h 1222173"/>
                  <a:gd name="connsiteX26" fmla="*/ 1410366 w 1676389"/>
                  <a:gd name="connsiteY26" fmla="*/ 59618 h 1222173"/>
                  <a:gd name="connsiteX27" fmla="*/ 1430443 w 1676389"/>
                  <a:gd name="connsiteY27" fmla="*/ 72393 h 1222173"/>
                  <a:gd name="connsiteX28" fmla="*/ 1445501 w 1676389"/>
                  <a:gd name="connsiteY28" fmla="*/ 76652 h 1222173"/>
                  <a:gd name="connsiteX29" fmla="*/ 1445501 w 1676389"/>
                  <a:gd name="connsiteY29" fmla="*/ 85169 h 1222173"/>
                  <a:gd name="connsiteX30" fmla="*/ 1450521 w 1676389"/>
                  <a:gd name="connsiteY30" fmla="*/ 89427 h 1222173"/>
                  <a:gd name="connsiteX31" fmla="*/ 1455540 w 1676389"/>
                  <a:gd name="connsiteY31" fmla="*/ 85169 h 1222173"/>
                  <a:gd name="connsiteX32" fmla="*/ 1465579 w 1676389"/>
                  <a:gd name="connsiteY32" fmla="*/ 76652 h 1222173"/>
                  <a:gd name="connsiteX33" fmla="*/ 1470598 w 1676389"/>
                  <a:gd name="connsiteY33" fmla="*/ 55360 h 1222173"/>
                  <a:gd name="connsiteX34" fmla="*/ 1485656 w 1676389"/>
                  <a:gd name="connsiteY34" fmla="*/ 42584 h 1222173"/>
                  <a:gd name="connsiteX35" fmla="*/ 1495694 w 1676389"/>
                  <a:gd name="connsiteY35" fmla="*/ 38326 h 1222173"/>
                  <a:gd name="connsiteX36" fmla="*/ 1505733 w 1676389"/>
                  <a:gd name="connsiteY36" fmla="*/ 42584 h 1222173"/>
                  <a:gd name="connsiteX37" fmla="*/ 1515772 w 1676389"/>
                  <a:gd name="connsiteY37" fmla="*/ 55360 h 1222173"/>
                  <a:gd name="connsiteX38" fmla="*/ 1535849 w 1676389"/>
                  <a:gd name="connsiteY38" fmla="*/ 59618 h 1222173"/>
                  <a:gd name="connsiteX39" fmla="*/ 1555926 w 1676389"/>
                  <a:gd name="connsiteY39" fmla="*/ 68135 h 1222173"/>
                  <a:gd name="connsiteX40" fmla="*/ 1570984 w 1676389"/>
                  <a:gd name="connsiteY40" fmla="*/ 76652 h 1222173"/>
                  <a:gd name="connsiteX41" fmla="*/ 1606119 w 1676389"/>
                  <a:gd name="connsiteY41" fmla="*/ 106461 h 1222173"/>
                  <a:gd name="connsiteX42" fmla="*/ 1611138 w 1676389"/>
                  <a:gd name="connsiteY42" fmla="*/ 123495 h 1222173"/>
                  <a:gd name="connsiteX43" fmla="*/ 1626196 w 1676389"/>
                  <a:gd name="connsiteY43" fmla="*/ 140528 h 1222173"/>
                  <a:gd name="connsiteX44" fmla="*/ 1636235 w 1676389"/>
                  <a:gd name="connsiteY44" fmla="*/ 178854 h 1222173"/>
                  <a:gd name="connsiteX45" fmla="*/ 1656312 w 1676389"/>
                  <a:gd name="connsiteY45" fmla="*/ 212922 h 1222173"/>
                  <a:gd name="connsiteX46" fmla="*/ 1671370 w 1676389"/>
                  <a:gd name="connsiteY46" fmla="*/ 229956 h 1222173"/>
                  <a:gd name="connsiteX47" fmla="*/ 1671370 w 1676389"/>
                  <a:gd name="connsiteY47" fmla="*/ 251248 h 1222173"/>
                  <a:gd name="connsiteX48" fmla="*/ 1671370 w 1676389"/>
                  <a:gd name="connsiteY48" fmla="*/ 298091 h 1222173"/>
                  <a:gd name="connsiteX49" fmla="*/ 1671370 w 1676389"/>
                  <a:gd name="connsiteY49" fmla="*/ 315125 h 1222173"/>
                  <a:gd name="connsiteX50" fmla="*/ 1666351 w 1676389"/>
                  <a:gd name="connsiteY50" fmla="*/ 319383 h 1222173"/>
                  <a:gd name="connsiteX51" fmla="*/ 1656312 w 1676389"/>
                  <a:gd name="connsiteY51" fmla="*/ 332158 h 1222173"/>
                  <a:gd name="connsiteX52" fmla="*/ 1636235 w 1676389"/>
                  <a:gd name="connsiteY52" fmla="*/ 349192 h 1222173"/>
                  <a:gd name="connsiteX53" fmla="*/ 1616158 w 1676389"/>
                  <a:gd name="connsiteY53" fmla="*/ 370484 h 1222173"/>
                  <a:gd name="connsiteX54" fmla="*/ 1606119 w 1676389"/>
                  <a:gd name="connsiteY54" fmla="*/ 383260 h 1222173"/>
                  <a:gd name="connsiteX55" fmla="*/ 1591061 w 1676389"/>
                  <a:gd name="connsiteY55" fmla="*/ 387518 h 1222173"/>
                  <a:gd name="connsiteX56" fmla="*/ 1576003 w 1676389"/>
                  <a:gd name="connsiteY56" fmla="*/ 400294 h 1222173"/>
                  <a:gd name="connsiteX57" fmla="*/ 1565965 w 1676389"/>
                  <a:gd name="connsiteY57" fmla="*/ 408810 h 1222173"/>
                  <a:gd name="connsiteX58" fmla="*/ 1550907 w 1676389"/>
                  <a:gd name="connsiteY58" fmla="*/ 434361 h 1222173"/>
                  <a:gd name="connsiteX59" fmla="*/ 1535849 w 1676389"/>
                  <a:gd name="connsiteY59" fmla="*/ 455653 h 1222173"/>
                  <a:gd name="connsiteX60" fmla="*/ 1530829 w 1676389"/>
                  <a:gd name="connsiteY60" fmla="*/ 459912 h 1222173"/>
                  <a:gd name="connsiteX61" fmla="*/ 1530829 w 1676389"/>
                  <a:gd name="connsiteY61" fmla="*/ 468429 h 1222173"/>
                  <a:gd name="connsiteX62" fmla="*/ 1535849 w 1676389"/>
                  <a:gd name="connsiteY62" fmla="*/ 468429 h 1222173"/>
                  <a:gd name="connsiteX63" fmla="*/ 1545887 w 1676389"/>
                  <a:gd name="connsiteY63" fmla="*/ 459912 h 1222173"/>
                  <a:gd name="connsiteX64" fmla="*/ 1570984 w 1676389"/>
                  <a:gd name="connsiteY64" fmla="*/ 459912 h 1222173"/>
                  <a:gd name="connsiteX65" fmla="*/ 1591061 w 1676389"/>
                  <a:gd name="connsiteY65" fmla="*/ 472687 h 1222173"/>
                  <a:gd name="connsiteX66" fmla="*/ 1611138 w 1676389"/>
                  <a:gd name="connsiteY66" fmla="*/ 493979 h 1222173"/>
                  <a:gd name="connsiteX67" fmla="*/ 1616158 w 1676389"/>
                  <a:gd name="connsiteY67" fmla="*/ 511013 h 1222173"/>
                  <a:gd name="connsiteX68" fmla="*/ 1631215 w 1676389"/>
                  <a:gd name="connsiteY68" fmla="*/ 515271 h 1222173"/>
                  <a:gd name="connsiteX69" fmla="*/ 1636235 w 1676389"/>
                  <a:gd name="connsiteY69" fmla="*/ 515271 h 1222173"/>
                  <a:gd name="connsiteX70" fmla="*/ 1656312 w 1676389"/>
                  <a:gd name="connsiteY70" fmla="*/ 515271 h 1222173"/>
                  <a:gd name="connsiteX71" fmla="*/ 1671370 w 1676389"/>
                  <a:gd name="connsiteY71" fmla="*/ 511013 h 1222173"/>
                  <a:gd name="connsiteX72" fmla="*/ 1676389 w 1676389"/>
                  <a:gd name="connsiteY72" fmla="*/ 515271 h 1222173"/>
                  <a:gd name="connsiteX73" fmla="*/ 1676389 w 1676389"/>
                  <a:gd name="connsiteY73" fmla="*/ 528047 h 1222173"/>
                  <a:gd name="connsiteX74" fmla="*/ 1666351 w 1676389"/>
                  <a:gd name="connsiteY74" fmla="*/ 545080 h 1222173"/>
                  <a:gd name="connsiteX75" fmla="*/ 1646273 w 1676389"/>
                  <a:gd name="connsiteY75" fmla="*/ 562114 h 1222173"/>
                  <a:gd name="connsiteX76" fmla="*/ 1636235 w 1676389"/>
                  <a:gd name="connsiteY76" fmla="*/ 566373 h 1222173"/>
                  <a:gd name="connsiteX77" fmla="*/ 1606119 w 1676389"/>
                  <a:gd name="connsiteY77" fmla="*/ 566373 h 1222173"/>
                  <a:gd name="connsiteX78" fmla="*/ 1591061 w 1676389"/>
                  <a:gd name="connsiteY78" fmla="*/ 574890 h 1222173"/>
                  <a:gd name="connsiteX79" fmla="*/ 1576003 w 1676389"/>
                  <a:gd name="connsiteY79" fmla="*/ 583406 h 1222173"/>
                  <a:gd name="connsiteX80" fmla="*/ 1565965 w 1676389"/>
                  <a:gd name="connsiteY80" fmla="*/ 613216 h 1222173"/>
                  <a:gd name="connsiteX81" fmla="*/ 1550907 w 1676389"/>
                  <a:gd name="connsiteY81" fmla="*/ 617474 h 1222173"/>
                  <a:gd name="connsiteX82" fmla="*/ 1545887 w 1676389"/>
                  <a:gd name="connsiteY82" fmla="*/ 617474 h 1222173"/>
                  <a:gd name="connsiteX83" fmla="*/ 1515772 w 1676389"/>
                  <a:gd name="connsiteY83" fmla="*/ 617474 h 1222173"/>
                  <a:gd name="connsiteX84" fmla="*/ 1495694 w 1676389"/>
                  <a:gd name="connsiteY84" fmla="*/ 630249 h 1222173"/>
                  <a:gd name="connsiteX85" fmla="*/ 1485656 w 1676389"/>
                  <a:gd name="connsiteY85" fmla="*/ 634508 h 1222173"/>
                  <a:gd name="connsiteX86" fmla="*/ 1475617 w 1676389"/>
                  <a:gd name="connsiteY86" fmla="*/ 630249 h 1222173"/>
                  <a:gd name="connsiteX87" fmla="*/ 1470598 w 1676389"/>
                  <a:gd name="connsiteY87" fmla="*/ 630249 h 1222173"/>
                  <a:gd name="connsiteX88" fmla="*/ 1455540 w 1676389"/>
                  <a:gd name="connsiteY88" fmla="*/ 625991 h 1222173"/>
                  <a:gd name="connsiteX89" fmla="*/ 1450521 w 1676389"/>
                  <a:gd name="connsiteY89" fmla="*/ 625991 h 1222173"/>
                  <a:gd name="connsiteX90" fmla="*/ 1435463 w 1676389"/>
                  <a:gd name="connsiteY90" fmla="*/ 625991 h 1222173"/>
                  <a:gd name="connsiteX91" fmla="*/ 1425424 w 1676389"/>
                  <a:gd name="connsiteY91" fmla="*/ 625991 h 1222173"/>
                  <a:gd name="connsiteX92" fmla="*/ 1410366 w 1676389"/>
                  <a:gd name="connsiteY92" fmla="*/ 625991 h 1222173"/>
                  <a:gd name="connsiteX93" fmla="*/ 1395308 w 1676389"/>
                  <a:gd name="connsiteY93" fmla="*/ 617474 h 1222173"/>
                  <a:gd name="connsiteX94" fmla="*/ 1385270 w 1676389"/>
                  <a:gd name="connsiteY94" fmla="*/ 625991 h 1222173"/>
                  <a:gd name="connsiteX95" fmla="*/ 1355154 w 1676389"/>
                  <a:gd name="connsiteY95" fmla="*/ 630249 h 1222173"/>
                  <a:gd name="connsiteX96" fmla="*/ 1335077 w 1676389"/>
                  <a:gd name="connsiteY96" fmla="*/ 634508 h 1222173"/>
                  <a:gd name="connsiteX97" fmla="*/ 1325038 w 1676389"/>
                  <a:gd name="connsiteY97" fmla="*/ 634508 h 1222173"/>
                  <a:gd name="connsiteX98" fmla="*/ 1315000 w 1676389"/>
                  <a:gd name="connsiteY98" fmla="*/ 634508 h 1222173"/>
                  <a:gd name="connsiteX99" fmla="*/ 1325038 w 1676389"/>
                  <a:gd name="connsiteY99" fmla="*/ 651541 h 1222173"/>
                  <a:gd name="connsiteX100" fmla="*/ 1325038 w 1676389"/>
                  <a:gd name="connsiteY100" fmla="*/ 664317 h 1222173"/>
                  <a:gd name="connsiteX101" fmla="*/ 1325038 w 1676389"/>
                  <a:gd name="connsiteY101" fmla="*/ 672834 h 1222173"/>
                  <a:gd name="connsiteX102" fmla="*/ 1330057 w 1676389"/>
                  <a:gd name="connsiteY102" fmla="*/ 685609 h 1222173"/>
                  <a:gd name="connsiteX103" fmla="*/ 1345115 w 1676389"/>
                  <a:gd name="connsiteY103" fmla="*/ 689867 h 1222173"/>
                  <a:gd name="connsiteX104" fmla="*/ 1365193 w 1676389"/>
                  <a:gd name="connsiteY104" fmla="*/ 702643 h 1222173"/>
                  <a:gd name="connsiteX105" fmla="*/ 1370212 w 1676389"/>
                  <a:gd name="connsiteY105" fmla="*/ 706901 h 1222173"/>
                  <a:gd name="connsiteX106" fmla="*/ 1375231 w 1676389"/>
                  <a:gd name="connsiteY106" fmla="*/ 715418 h 1222173"/>
                  <a:gd name="connsiteX107" fmla="*/ 1385270 w 1676389"/>
                  <a:gd name="connsiteY107" fmla="*/ 732452 h 1222173"/>
                  <a:gd name="connsiteX108" fmla="*/ 1390289 w 1676389"/>
                  <a:gd name="connsiteY108" fmla="*/ 749486 h 1222173"/>
                  <a:gd name="connsiteX109" fmla="*/ 1390289 w 1676389"/>
                  <a:gd name="connsiteY109" fmla="*/ 753744 h 1222173"/>
                  <a:gd name="connsiteX110" fmla="*/ 1385270 w 1676389"/>
                  <a:gd name="connsiteY110" fmla="*/ 766519 h 1222173"/>
                  <a:gd name="connsiteX111" fmla="*/ 1370212 w 1676389"/>
                  <a:gd name="connsiteY111" fmla="*/ 783553 h 1222173"/>
                  <a:gd name="connsiteX112" fmla="*/ 1350135 w 1676389"/>
                  <a:gd name="connsiteY112" fmla="*/ 800587 h 1222173"/>
                  <a:gd name="connsiteX113" fmla="*/ 1345115 w 1676389"/>
                  <a:gd name="connsiteY113" fmla="*/ 809104 h 1222173"/>
                  <a:gd name="connsiteX114" fmla="*/ 1345115 w 1676389"/>
                  <a:gd name="connsiteY114" fmla="*/ 821879 h 1222173"/>
                  <a:gd name="connsiteX115" fmla="*/ 1335077 w 1676389"/>
                  <a:gd name="connsiteY115" fmla="*/ 826138 h 1222173"/>
                  <a:gd name="connsiteX116" fmla="*/ 1330057 w 1676389"/>
                  <a:gd name="connsiteY116" fmla="*/ 838913 h 1222173"/>
                  <a:gd name="connsiteX117" fmla="*/ 1335077 w 1676389"/>
                  <a:gd name="connsiteY117" fmla="*/ 847430 h 1222173"/>
                  <a:gd name="connsiteX118" fmla="*/ 1345115 w 1676389"/>
                  <a:gd name="connsiteY118" fmla="*/ 855947 h 1222173"/>
                  <a:gd name="connsiteX119" fmla="*/ 1330057 w 1676389"/>
                  <a:gd name="connsiteY119" fmla="*/ 864464 h 1222173"/>
                  <a:gd name="connsiteX120" fmla="*/ 1315000 w 1676389"/>
                  <a:gd name="connsiteY120" fmla="*/ 881497 h 1222173"/>
                  <a:gd name="connsiteX121" fmla="*/ 1309980 w 1676389"/>
                  <a:gd name="connsiteY121" fmla="*/ 890014 h 1222173"/>
                  <a:gd name="connsiteX122" fmla="*/ 1304961 w 1676389"/>
                  <a:gd name="connsiteY122" fmla="*/ 894273 h 1222173"/>
                  <a:gd name="connsiteX123" fmla="*/ 1284884 w 1676389"/>
                  <a:gd name="connsiteY123" fmla="*/ 890014 h 1222173"/>
                  <a:gd name="connsiteX124" fmla="*/ 1269826 w 1676389"/>
                  <a:gd name="connsiteY124" fmla="*/ 894273 h 1222173"/>
                  <a:gd name="connsiteX125" fmla="*/ 1264807 w 1676389"/>
                  <a:gd name="connsiteY125" fmla="*/ 898531 h 1222173"/>
                  <a:gd name="connsiteX126" fmla="*/ 1264807 w 1676389"/>
                  <a:gd name="connsiteY126" fmla="*/ 915565 h 1222173"/>
                  <a:gd name="connsiteX127" fmla="*/ 1259787 w 1676389"/>
                  <a:gd name="connsiteY127" fmla="*/ 949632 h 1222173"/>
                  <a:gd name="connsiteX128" fmla="*/ 1219633 w 1676389"/>
                  <a:gd name="connsiteY128" fmla="*/ 962408 h 1222173"/>
                  <a:gd name="connsiteX129" fmla="*/ 1169440 w 1676389"/>
                  <a:gd name="connsiteY129" fmla="*/ 992217 h 1222173"/>
                  <a:gd name="connsiteX130" fmla="*/ 1144343 w 1676389"/>
                  <a:gd name="connsiteY130" fmla="*/ 1000734 h 1222173"/>
                  <a:gd name="connsiteX131" fmla="*/ 1139324 w 1676389"/>
                  <a:gd name="connsiteY131" fmla="*/ 1009251 h 1222173"/>
                  <a:gd name="connsiteX132" fmla="*/ 1139324 w 1676389"/>
                  <a:gd name="connsiteY132" fmla="*/ 1017767 h 1222173"/>
                  <a:gd name="connsiteX133" fmla="*/ 1149363 w 1676389"/>
                  <a:gd name="connsiteY133" fmla="*/ 1034801 h 1222173"/>
                  <a:gd name="connsiteX134" fmla="*/ 1149363 w 1676389"/>
                  <a:gd name="connsiteY134" fmla="*/ 1047576 h 1222173"/>
                  <a:gd name="connsiteX135" fmla="*/ 1139324 w 1676389"/>
                  <a:gd name="connsiteY135" fmla="*/ 1047576 h 1222173"/>
                  <a:gd name="connsiteX136" fmla="*/ 1129285 w 1676389"/>
                  <a:gd name="connsiteY136" fmla="*/ 1039060 h 1222173"/>
                  <a:gd name="connsiteX137" fmla="*/ 1124266 w 1676389"/>
                  <a:gd name="connsiteY137" fmla="*/ 1034801 h 1222173"/>
                  <a:gd name="connsiteX138" fmla="*/ 1119247 w 1676389"/>
                  <a:gd name="connsiteY138" fmla="*/ 1030543 h 1222173"/>
                  <a:gd name="connsiteX139" fmla="*/ 1104189 w 1676389"/>
                  <a:gd name="connsiteY139" fmla="*/ 1030543 h 1222173"/>
                  <a:gd name="connsiteX140" fmla="*/ 1089131 w 1676389"/>
                  <a:gd name="connsiteY140" fmla="*/ 1030543 h 1222173"/>
                  <a:gd name="connsiteX141" fmla="*/ 1079092 w 1676389"/>
                  <a:gd name="connsiteY141" fmla="*/ 1034801 h 1222173"/>
                  <a:gd name="connsiteX142" fmla="*/ 1048977 w 1676389"/>
                  <a:gd name="connsiteY142" fmla="*/ 1051835 h 1222173"/>
                  <a:gd name="connsiteX143" fmla="*/ 1038938 w 1676389"/>
                  <a:gd name="connsiteY143" fmla="*/ 1068869 h 1222173"/>
                  <a:gd name="connsiteX144" fmla="*/ 1028899 w 1676389"/>
                  <a:gd name="connsiteY144" fmla="*/ 1085902 h 1222173"/>
                  <a:gd name="connsiteX145" fmla="*/ 1003803 w 1676389"/>
                  <a:gd name="connsiteY145" fmla="*/ 1098678 h 1222173"/>
                  <a:gd name="connsiteX146" fmla="*/ 988745 w 1676389"/>
                  <a:gd name="connsiteY146" fmla="*/ 1102936 h 1222173"/>
                  <a:gd name="connsiteX147" fmla="*/ 978706 w 1676389"/>
                  <a:gd name="connsiteY147" fmla="*/ 1098678 h 1222173"/>
                  <a:gd name="connsiteX148" fmla="*/ 963648 w 1676389"/>
                  <a:gd name="connsiteY148" fmla="*/ 1090161 h 1222173"/>
                  <a:gd name="connsiteX149" fmla="*/ 958629 w 1676389"/>
                  <a:gd name="connsiteY149" fmla="*/ 1073127 h 1222173"/>
                  <a:gd name="connsiteX150" fmla="*/ 948591 w 1676389"/>
                  <a:gd name="connsiteY150" fmla="*/ 1039060 h 1222173"/>
                  <a:gd name="connsiteX151" fmla="*/ 958629 w 1676389"/>
                  <a:gd name="connsiteY151" fmla="*/ 1030543 h 1222173"/>
                  <a:gd name="connsiteX152" fmla="*/ 963648 w 1676389"/>
                  <a:gd name="connsiteY152" fmla="*/ 1017767 h 1222173"/>
                  <a:gd name="connsiteX153" fmla="*/ 963648 w 1676389"/>
                  <a:gd name="connsiteY153" fmla="*/ 1009251 h 1222173"/>
                  <a:gd name="connsiteX154" fmla="*/ 958629 w 1676389"/>
                  <a:gd name="connsiteY154" fmla="*/ 996475 h 1222173"/>
                  <a:gd name="connsiteX155" fmla="*/ 943571 w 1676389"/>
                  <a:gd name="connsiteY155" fmla="*/ 992217 h 1222173"/>
                  <a:gd name="connsiteX156" fmla="*/ 933588 w 1676389"/>
                  <a:gd name="connsiteY156" fmla="*/ 992217 h 1222173"/>
                  <a:gd name="connsiteX157" fmla="*/ 933588 w 1676389"/>
                  <a:gd name="connsiteY157" fmla="*/ 992217 h 1222173"/>
                  <a:gd name="connsiteX158" fmla="*/ 913511 w 1676389"/>
                  <a:gd name="connsiteY158" fmla="*/ 1000734 h 1222173"/>
                  <a:gd name="connsiteX159" fmla="*/ 893434 w 1676389"/>
                  <a:gd name="connsiteY159" fmla="*/ 1009251 h 1222173"/>
                  <a:gd name="connsiteX160" fmla="*/ 893434 w 1676389"/>
                  <a:gd name="connsiteY160" fmla="*/ 1017768 h 1222173"/>
                  <a:gd name="connsiteX161" fmla="*/ 873357 w 1676389"/>
                  <a:gd name="connsiteY161" fmla="*/ 1030543 h 1222173"/>
                  <a:gd name="connsiteX162" fmla="*/ 868338 w 1676389"/>
                  <a:gd name="connsiteY162" fmla="*/ 1047577 h 1222173"/>
                  <a:gd name="connsiteX163" fmla="*/ 863318 w 1676389"/>
                  <a:gd name="connsiteY163" fmla="*/ 1056094 h 1222173"/>
                  <a:gd name="connsiteX164" fmla="*/ 863318 w 1676389"/>
                  <a:gd name="connsiteY164" fmla="*/ 1085903 h 1222173"/>
                  <a:gd name="connsiteX165" fmla="*/ 853280 w 1676389"/>
                  <a:gd name="connsiteY165" fmla="*/ 1098678 h 1222173"/>
                  <a:gd name="connsiteX166" fmla="*/ 833203 w 1676389"/>
                  <a:gd name="connsiteY166" fmla="*/ 1107195 h 1222173"/>
                  <a:gd name="connsiteX167" fmla="*/ 798785 w 1676389"/>
                  <a:gd name="connsiteY167" fmla="*/ 1121796 h 1222173"/>
                  <a:gd name="connsiteX168" fmla="*/ 788029 w 1676389"/>
                  <a:gd name="connsiteY168" fmla="*/ 1115712 h 1222173"/>
                  <a:gd name="connsiteX169" fmla="*/ 783010 w 1676389"/>
                  <a:gd name="connsiteY169" fmla="*/ 1107195 h 1222173"/>
                  <a:gd name="connsiteX170" fmla="*/ 783010 w 1676389"/>
                  <a:gd name="connsiteY170" fmla="*/ 1102937 h 1222173"/>
                  <a:gd name="connsiteX171" fmla="*/ 783010 w 1676389"/>
                  <a:gd name="connsiteY171" fmla="*/ 1090162 h 1222173"/>
                  <a:gd name="connsiteX172" fmla="*/ 788029 w 1676389"/>
                  <a:gd name="connsiteY172" fmla="*/ 1081645 h 1222173"/>
                  <a:gd name="connsiteX173" fmla="*/ 793048 w 1676389"/>
                  <a:gd name="connsiteY173" fmla="*/ 1081645 h 1222173"/>
                  <a:gd name="connsiteX174" fmla="*/ 788029 w 1676389"/>
                  <a:gd name="connsiteY174" fmla="*/ 1073128 h 1222173"/>
                  <a:gd name="connsiteX175" fmla="*/ 788029 w 1676389"/>
                  <a:gd name="connsiteY175" fmla="*/ 1068869 h 1222173"/>
                  <a:gd name="connsiteX176" fmla="*/ 783010 w 1676389"/>
                  <a:gd name="connsiteY176" fmla="*/ 1068869 h 1222173"/>
                  <a:gd name="connsiteX177" fmla="*/ 767952 w 1676389"/>
                  <a:gd name="connsiteY177" fmla="*/ 1068869 h 1222173"/>
                  <a:gd name="connsiteX178" fmla="*/ 762933 w 1676389"/>
                  <a:gd name="connsiteY178" fmla="*/ 1064611 h 1222173"/>
                  <a:gd name="connsiteX179" fmla="*/ 752894 w 1676389"/>
                  <a:gd name="connsiteY179" fmla="*/ 1056094 h 1222173"/>
                  <a:gd name="connsiteX180" fmla="*/ 742855 w 1676389"/>
                  <a:gd name="connsiteY180" fmla="*/ 1039060 h 1222173"/>
                  <a:gd name="connsiteX181" fmla="*/ 727798 w 1676389"/>
                  <a:gd name="connsiteY181" fmla="*/ 1034802 h 1222173"/>
                  <a:gd name="connsiteX182" fmla="*/ 722778 w 1676389"/>
                  <a:gd name="connsiteY182" fmla="*/ 1034802 h 1222173"/>
                  <a:gd name="connsiteX183" fmla="*/ 702701 w 1676389"/>
                  <a:gd name="connsiteY183" fmla="*/ 1039060 h 1222173"/>
                  <a:gd name="connsiteX184" fmla="*/ 687643 w 1676389"/>
                  <a:gd name="connsiteY184" fmla="*/ 1051836 h 1222173"/>
                  <a:gd name="connsiteX185" fmla="*/ 687643 w 1676389"/>
                  <a:gd name="connsiteY185" fmla="*/ 1064611 h 1222173"/>
                  <a:gd name="connsiteX186" fmla="*/ 687643 w 1676389"/>
                  <a:gd name="connsiteY186" fmla="*/ 1073128 h 1222173"/>
                  <a:gd name="connsiteX187" fmla="*/ 687643 w 1676389"/>
                  <a:gd name="connsiteY187" fmla="*/ 1081645 h 1222173"/>
                  <a:gd name="connsiteX188" fmla="*/ 672585 w 1676389"/>
                  <a:gd name="connsiteY188" fmla="*/ 1081645 h 1222173"/>
                  <a:gd name="connsiteX189" fmla="*/ 652508 w 1676389"/>
                  <a:gd name="connsiteY189" fmla="*/ 1081645 h 1222173"/>
                  <a:gd name="connsiteX190" fmla="*/ 627412 w 1676389"/>
                  <a:gd name="connsiteY190" fmla="*/ 1081645 h 1222173"/>
                  <a:gd name="connsiteX191" fmla="*/ 607334 w 1676389"/>
                  <a:gd name="connsiteY191" fmla="*/ 1085903 h 1222173"/>
                  <a:gd name="connsiteX192" fmla="*/ 592277 w 1676389"/>
                  <a:gd name="connsiteY192" fmla="*/ 1090162 h 1222173"/>
                  <a:gd name="connsiteX193" fmla="*/ 582238 w 1676389"/>
                  <a:gd name="connsiteY193" fmla="*/ 1102937 h 1222173"/>
                  <a:gd name="connsiteX194" fmla="*/ 562161 w 1676389"/>
                  <a:gd name="connsiteY194" fmla="*/ 1107195 h 1222173"/>
                  <a:gd name="connsiteX195" fmla="*/ 542084 w 1676389"/>
                  <a:gd name="connsiteY195" fmla="*/ 1102937 h 1222173"/>
                  <a:gd name="connsiteX196" fmla="*/ 516987 w 1676389"/>
                  <a:gd name="connsiteY196" fmla="*/ 1102937 h 1222173"/>
                  <a:gd name="connsiteX197" fmla="*/ 506949 w 1676389"/>
                  <a:gd name="connsiteY197" fmla="*/ 1107195 h 1222173"/>
                  <a:gd name="connsiteX198" fmla="*/ 496910 w 1676389"/>
                  <a:gd name="connsiteY198" fmla="*/ 1119971 h 1222173"/>
                  <a:gd name="connsiteX199" fmla="*/ 481852 w 1676389"/>
                  <a:gd name="connsiteY199" fmla="*/ 1119971 h 1222173"/>
                  <a:gd name="connsiteX200" fmla="*/ 466794 w 1676389"/>
                  <a:gd name="connsiteY200" fmla="*/ 1115712 h 1222173"/>
                  <a:gd name="connsiteX201" fmla="*/ 461775 w 1676389"/>
                  <a:gd name="connsiteY201" fmla="*/ 1107195 h 1222173"/>
                  <a:gd name="connsiteX202" fmla="*/ 446717 w 1676389"/>
                  <a:gd name="connsiteY202" fmla="*/ 1098678 h 1222173"/>
                  <a:gd name="connsiteX203" fmla="*/ 426640 w 1676389"/>
                  <a:gd name="connsiteY203" fmla="*/ 1098678 h 1222173"/>
                  <a:gd name="connsiteX204" fmla="*/ 416601 w 1676389"/>
                  <a:gd name="connsiteY204" fmla="*/ 1102937 h 1222173"/>
                  <a:gd name="connsiteX205" fmla="*/ 406563 w 1676389"/>
                  <a:gd name="connsiteY205" fmla="*/ 1102937 h 1222173"/>
                  <a:gd name="connsiteX206" fmla="*/ 401544 w 1676389"/>
                  <a:gd name="connsiteY206" fmla="*/ 1102937 h 1222173"/>
                  <a:gd name="connsiteX207" fmla="*/ 396524 w 1676389"/>
                  <a:gd name="connsiteY207" fmla="*/ 1102937 h 1222173"/>
                  <a:gd name="connsiteX208" fmla="*/ 386486 w 1676389"/>
                  <a:gd name="connsiteY208" fmla="*/ 1107195 h 1222173"/>
                  <a:gd name="connsiteX209" fmla="*/ 386486 w 1676389"/>
                  <a:gd name="connsiteY209" fmla="*/ 1119971 h 1222173"/>
                  <a:gd name="connsiteX210" fmla="*/ 386486 w 1676389"/>
                  <a:gd name="connsiteY210" fmla="*/ 1132746 h 1222173"/>
                  <a:gd name="connsiteX211" fmla="*/ 396524 w 1676389"/>
                  <a:gd name="connsiteY211" fmla="*/ 1149780 h 1222173"/>
                  <a:gd name="connsiteX212" fmla="*/ 401544 w 1676389"/>
                  <a:gd name="connsiteY212" fmla="*/ 1158297 h 1222173"/>
                  <a:gd name="connsiteX213" fmla="*/ 396524 w 1676389"/>
                  <a:gd name="connsiteY213" fmla="*/ 1175330 h 1222173"/>
                  <a:gd name="connsiteX214" fmla="*/ 381466 w 1676389"/>
                  <a:gd name="connsiteY214" fmla="*/ 1183847 h 1222173"/>
                  <a:gd name="connsiteX215" fmla="*/ 361389 w 1676389"/>
                  <a:gd name="connsiteY215" fmla="*/ 1192364 h 1222173"/>
                  <a:gd name="connsiteX216" fmla="*/ 341312 w 1676389"/>
                  <a:gd name="connsiteY216" fmla="*/ 1192364 h 1222173"/>
                  <a:gd name="connsiteX217" fmla="*/ 321235 w 1676389"/>
                  <a:gd name="connsiteY217" fmla="*/ 1196623 h 1222173"/>
                  <a:gd name="connsiteX218" fmla="*/ 306177 w 1676389"/>
                  <a:gd name="connsiteY218" fmla="*/ 1196623 h 1222173"/>
                  <a:gd name="connsiteX219" fmla="*/ 301158 w 1676389"/>
                  <a:gd name="connsiteY219" fmla="*/ 1205139 h 1222173"/>
                  <a:gd name="connsiteX220" fmla="*/ 296138 w 1676389"/>
                  <a:gd name="connsiteY220" fmla="*/ 1209398 h 1222173"/>
                  <a:gd name="connsiteX221" fmla="*/ 296138 w 1676389"/>
                  <a:gd name="connsiteY221" fmla="*/ 1222173 h 1222173"/>
                  <a:gd name="connsiteX222" fmla="*/ 281080 w 1676389"/>
                  <a:gd name="connsiteY222" fmla="*/ 1222173 h 1222173"/>
                  <a:gd name="connsiteX223" fmla="*/ 261003 w 1676389"/>
                  <a:gd name="connsiteY223" fmla="*/ 1213656 h 1222173"/>
                  <a:gd name="connsiteX224" fmla="*/ 240926 w 1676389"/>
                  <a:gd name="connsiteY224" fmla="*/ 1209398 h 1222173"/>
                  <a:gd name="connsiteX225" fmla="*/ 235907 w 1676389"/>
                  <a:gd name="connsiteY225" fmla="*/ 1192364 h 1222173"/>
                  <a:gd name="connsiteX226" fmla="*/ 220849 w 1676389"/>
                  <a:gd name="connsiteY226" fmla="*/ 1171072 h 1222173"/>
                  <a:gd name="connsiteX227" fmla="*/ 200772 w 1676389"/>
                  <a:gd name="connsiteY227" fmla="*/ 1154038 h 1222173"/>
                  <a:gd name="connsiteX228" fmla="*/ 185714 w 1676389"/>
                  <a:gd name="connsiteY228" fmla="*/ 1154038 h 1222173"/>
                  <a:gd name="connsiteX229" fmla="*/ 175675 w 1676389"/>
                  <a:gd name="connsiteY229" fmla="*/ 1154038 h 1222173"/>
                  <a:gd name="connsiteX230" fmla="*/ 165637 w 1676389"/>
                  <a:gd name="connsiteY230" fmla="*/ 1154038 h 1222173"/>
                  <a:gd name="connsiteX231" fmla="*/ 155598 w 1676389"/>
                  <a:gd name="connsiteY231" fmla="*/ 1166814 h 1222173"/>
                  <a:gd name="connsiteX232" fmla="*/ 145560 w 1676389"/>
                  <a:gd name="connsiteY232" fmla="*/ 1166814 h 1222173"/>
                  <a:gd name="connsiteX233" fmla="*/ 135521 w 1676389"/>
                  <a:gd name="connsiteY233" fmla="*/ 1158297 h 1222173"/>
                  <a:gd name="connsiteX234" fmla="*/ 125482 w 1676389"/>
                  <a:gd name="connsiteY234" fmla="*/ 1137004 h 1222173"/>
                  <a:gd name="connsiteX235" fmla="*/ 120463 w 1676389"/>
                  <a:gd name="connsiteY235" fmla="*/ 1124229 h 1222173"/>
                  <a:gd name="connsiteX236" fmla="*/ 105405 w 1676389"/>
                  <a:gd name="connsiteY236" fmla="*/ 1115712 h 1222173"/>
                  <a:gd name="connsiteX237" fmla="*/ 95367 w 1676389"/>
                  <a:gd name="connsiteY237" fmla="*/ 1102937 h 1222173"/>
                  <a:gd name="connsiteX238" fmla="*/ 80309 w 1676389"/>
                  <a:gd name="connsiteY238" fmla="*/ 1090162 h 1222173"/>
                  <a:gd name="connsiteX239" fmla="*/ 80309 w 1676389"/>
                  <a:gd name="connsiteY239" fmla="*/ 1081645 h 1222173"/>
                  <a:gd name="connsiteX240" fmla="*/ 65251 w 1676389"/>
                  <a:gd name="connsiteY240" fmla="*/ 1064611 h 1222173"/>
                  <a:gd name="connsiteX241" fmla="*/ 60232 w 1676389"/>
                  <a:gd name="connsiteY241" fmla="*/ 1056094 h 1222173"/>
                  <a:gd name="connsiteX242" fmla="*/ 55212 w 1676389"/>
                  <a:gd name="connsiteY242" fmla="*/ 1047577 h 1222173"/>
                  <a:gd name="connsiteX243" fmla="*/ 55212 w 1676389"/>
                  <a:gd name="connsiteY243" fmla="*/ 1022027 h 1222173"/>
                  <a:gd name="connsiteX244" fmla="*/ 60232 w 1676389"/>
                  <a:gd name="connsiteY244" fmla="*/ 992217 h 1222173"/>
                  <a:gd name="connsiteX245" fmla="*/ 80309 w 1676389"/>
                  <a:gd name="connsiteY245" fmla="*/ 966667 h 1222173"/>
                  <a:gd name="connsiteX246" fmla="*/ 95367 w 1676389"/>
                  <a:gd name="connsiteY246" fmla="*/ 958150 h 1222173"/>
                  <a:gd name="connsiteX247" fmla="*/ 115444 w 1676389"/>
                  <a:gd name="connsiteY247" fmla="*/ 945375 h 1222173"/>
                  <a:gd name="connsiteX248" fmla="*/ 120463 w 1676389"/>
                  <a:gd name="connsiteY248" fmla="*/ 928341 h 1222173"/>
                  <a:gd name="connsiteX249" fmla="*/ 125482 w 1676389"/>
                  <a:gd name="connsiteY249" fmla="*/ 915566 h 1222173"/>
                  <a:gd name="connsiteX250" fmla="*/ 125482 w 1676389"/>
                  <a:gd name="connsiteY250" fmla="*/ 898532 h 1222173"/>
                  <a:gd name="connsiteX251" fmla="*/ 135521 w 1676389"/>
                  <a:gd name="connsiteY251" fmla="*/ 890015 h 1222173"/>
                  <a:gd name="connsiteX252" fmla="*/ 135521 w 1676389"/>
                  <a:gd name="connsiteY252" fmla="*/ 881498 h 1222173"/>
                  <a:gd name="connsiteX253" fmla="*/ 120463 w 1676389"/>
                  <a:gd name="connsiteY253" fmla="*/ 881498 h 1222173"/>
                  <a:gd name="connsiteX254" fmla="*/ 115444 w 1676389"/>
                  <a:gd name="connsiteY254" fmla="*/ 877240 h 1222173"/>
                  <a:gd name="connsiteX255" fmla="*/ 95367 w 1676389"/>
                  <a:gd name="connsiteY255" fmla="*/ 877240 h 1222173"/>
                  <a:gd name="connsiteX256" fmla="*/ 75290 w 1676389"/>
                  <a:gd name="connsiteY256" fmla="*/ 872981 h 1222173"/>
                  <a:gd name="connsiteX257" fmla="*/ 60232 w 1676389"/>
                  <a:gd name="connsiteY257" fmla="*/ 864464 h 1222173"/>
                  <a:gd name="connsiteX258" fmla="*/ 35135 w 1676389"/>
                  <a:gd name="connsiteY258" fmla="*/ 847431 h 1222173"/>
                  <a:gd name="connsiteX259" fmla="*/ 5019 w 1676389"/>
                  <a:gd name="connsiteY259" fmla="*/ 838914 h 1222173"/>
                  <a:gd name="connsiteX260" fmla="*/ 0 w 1676389"/>
                  <a:gd name="connsiteY260" fmla="*/ 826138 h 1222173"/>
                  <a:gd name="connsiteX261" fmla="*/ 5019 w 1676389"/>
                  <a:gd name="connsiteY261" fmla="*/ 809105 h 1222173"/>
                  <a:gd name="connsiteX262" fmla="*/ 20077 w 1676389"/>
                  <a:gd name="connsiteY262" fmla="*/ 800588 h 1222173"/>
                  <a:gd name="connsiteX263" fmla="*/ 35135 w 1676389"/>
                  <a:gd name="connsiteY263" fmla="*/ 787812 h 1222173"/>
                  <a:gd name="connsiteX264" fmla="*/ 75290 w 1676389"/>
                  <a:gd name="connsiteY264" fmla="*/ 775037 h 1222173"/>
                  <a:gd name="connsiteX265" fmla="*/ 105405 w 1676389"/>
                  <a:gd name="connsiteY265" fmla="*/ 770779 h 1222173"/>
                  <a:gd name="connsiteX266" fmla="*/ 120463 w 1676389"/>
                  <a:gd name="connsiteY266" fmla="*/ 758003 h 1222173"/>
                  <a:gd name="connsiteX267" fmla="*/ 120463 w 1676389"/>
                  <a:gd name="connsiteY267" fmla="*/ 749486 h 1222173"/>
                  <a:gd name="connsiteX268" fmla="*/ 120463 w 1676389"/>
                  <a:gd name="connsiteY268" fmla="*/ 740970 h 1222173"/>
                  <a:gd name="connsiteX269" fmla="*/ 115444 w 1676389"/>
                  <a:gd name="connsiteY269" fmla="*/ 736711 h 1222173"/>
                  <a:gd name="connsiteX270" fmla="*/ 95367 w 1676389"/>
                  <a:gd name="connsiteY270" fmla="*/ 740970 h 1222173"/>
                  <a:gd name="connsiteX271" fmla="*/ 75290 w 1676389"/>
                  <a:gd name="connsiteY271" fmla="*/ 749486 h 1222173"/>
                  <a:gd name="connsiteX272" fmla="*/ 55212 w 1676389"/>
                  <a:gd name="connsiteY272" fmla="*/ 749486 h 1222173"/>
                  <a:gd name="connsiteX273" fmla="*/ 40154 w 1676389"/>
                  <a:gd name="connsiteY273" fmla="*/ 740970 h 1222173"/>
                  <a:gd name="connsiteX274" fmla="*/ 35135 w 1676389"/>
                  <a:gd name="connsiteY274" fmla="*/ 732453 h 1222173"/>
                  <a:gd name="connsiteX275" fmla="*/ 40154 w 1676389"/>
                  <a:gd name="connsiteY275" fmla="*/ 719677 h 1222173"/>
                  <a:gd name="connsiteX276" fmla="*/ 45174 w 1676389"/>
                  <a:gd name="connsiteY276" fmla="*/ 706902 h 1222173"/>
                  <a:gd name="connsiteX277" fmla="*/ 80309 w 1676389"/>
                  <a:gd name="connsiteY277" fmla="*/ 672835 h 1222173"/>
                  <a:gd name="connsiteX278" fmla="*/ 85328 w 1676389"/>
                  <a:gd name="connsiteY278" fmla="*/ 664318 h 1222173"/>
                  <a:gd name="connsiteX279" fmla="*/ 95367 w 1676389"/>
                  <a:gd name="connsiteY279" fmla="*/ 647284 h 1222173"/>
                  <a:gd name="connsiteX280" fmla="*/ 105405 w 1676389"/>
                  <a:gd name="connsiteY280" fmla="*/ 643025 h 1222173"/>
                  <a:gd name="connsiteX281" fmla="*/ 120463 w 1676389"/>
                  <a:gd name="connsiteY281" fmla="*/ 634509 h 1222173"/>
                  <a:gd name="connsiteX282" fmla="*/ 125482 w 1676389"/>
                  <a:gd name="connsiteY282" fmla="*/ 630250 h 1222173"/>
                  <a:gd name="connsiteX283" fmla="*/ 125482 w 1676389"/>
                  <a:gd name="connsiteY283" fmla="*/ 625992 h 1222173"/>
                  <a:gd name="connsiteX284" fmla="*/ 120463 w 1676389"/>
                  <a:gd name="connsiteY284" fmla="*/ 608958 h 1222173"/>
                  <a:gd name="connsiteX285" fmla="*/ 100386 w 1676389"/>
                  <a:gd name="connsiteY285" fmla="*/ 596183 h 1222173"/>
                  <a:gd name="connsiteX286" fmla="*/ 80309 w 1676389"/>
                  <a:gd name="connsiteY286" fmla="*/ 591924 h 1222173"/>
                  <a:gd name="connsiteX287" fmla="*/ 60232 w 1676389"/>
                  <a:gd name="connsiteY287" fmla="*/ 583407 h 1222173"/>
                  <a:gd name="connsiteX288" fmla="*/ 35135 w 1676389"/>
                  <a:gd name="connsiteY288" fmla="*/ 579149 h 1222173"/>
                  <a:gd name="connsiteX289" fmla="*/ 35135 w 1676389"/>
                  <a:gd name="connsiteY289" fmla="*/ 549340 h 1222173"/>
                  <a:gd name="connsiteX290" fmla="*/ 40154 w 1676389"/>
                  <a:gd name="connsiteY290" fmla="*/ 532306 h 1222173"/>
                  <a:gd name="connsiteX291" fmla="*/ 55212 w 1676389"/>
                  <a:gd name="connsiteY291" fmla="*/ 523789 h 1222173"/>
                  <a:gd name="connsiteX292" fmla="*/ 60232 w 1676389"/>
                  <a:gd name="connsiteY292" fmla="*/ 506755 h 1222173"/>
                  <a:gd name="connsiteX293" fmla="*/ 80309 w 1676389"/>
                  <a:gd name="connsiteY293" fmla="*/ 493980 h 1222173"/>
                  <a:gd name="connsiteX294" fmla="*/ 100386 w 1676389"/>
                  <a:gd name="connsiteY294" fmla="*/ 476946 h 1222173"/>
                  <a:gd name="connsiteX295" fmla="*/ 105405 w 1676389"/>
                  <a:gd name="connsiteY295" fmla="*/ 468429 h 1222173"/>
                  <a:gd name="connsiteX296" fmla="*/ 120463 w 1676389"/>
                  <a:gd name="connsiteY296" fmla="*/ 468429 h 1222173"/>
                  <a:gd name="connsiteX297" fmla="*/ 135521 w 1676389"/>
                  <a:gd name="connsiteY297" fmla="*/ 472688 h 1222173"/>
                  <a:gd name="connsiteX298" fmla="*/ 140540 w 1676389"/>
                  <a:gd name="connsiteY298" fmla="*/ 476946 h 1222173"/>
                  <a:gd name="connsiteX299" fmla="*/ 145560 w 1676389"/>
                  <a:gd name="connsiteY299" fmla="*/ 476946 h 1222173"/>
                  <a:gd name="connsiteX300" fmla="*/ 160617 w 1676389"/>
                  <a:gd name="connsiteY300" fmla="*/ 472688 h 1222173"/>
                  <a:gd name="connsiteX301" fmla="*/ 165637 w 1676389"/>
                  <a:gd name="connsiteY301" fmla="*/ 472688 h 1222173"/>
                  <a:gd name="connsiteX302" fmla="*/ 180695 w 1676389"/>
                  <a:gd name="connsiteY302" fmla="*/ 476946 h 1222173"/>
                  <a:gd name="connsiteX303" fmla="*/ 195753 w 1676389"/>
                  <a:gd name="connsiteY303" fmla="*/ 489722 h 1222173"/>
                  <a:gd name="connsiteX304" fmla="*/ 200772 w 1676389"/>
                  <a:gd name="connsiteY304" fmla="*/ 493980 h 1222173"/>
                  <a:gd name="connsiteX305" fmla="*/ 205791 w 1676389"/>
                  <a:gd name="connsiteY305" fmla="*/ 498239 h 1222173"/>
                  <a:gd name="connsiteX306" fmla="*/ 225868 w 1676389"/>
                  <a:gd name="connsiteY306" fmla="*/ 493980 h 1222173"/>
                  <a:gd name="connsiteX307" fmla="*/ 240926 w 1676389"/>
                  <a:gd name="connsiteY307" fmla="*/ 485463 h 1222173"/>
                  <a:gd name="connsiteX308" fmla="*/ 245945 w 1676389"/>
                  <a:gd name="connsiteY308" fmla="*/ 468429 h 1222173"/>
                  <a:gd name="connsiteX309" fmla="*/ 240926 w 1676389"/>
                  <a:gd name="connsiteY309" fmla="*/ 455654 h 1222173"/>
                  <a:gd name="connsiteX310" fmla="*/ 276061 w 1676389"/>
                  <a:gd name="connsiteY310" fmla="*/ 451396 h 1222173"/>
                  <a:gd name="connsiteX311" fmla="*/ 286100 w 1676389"/>
                  <a:gd name="connsiteY311" fmla="*/ 451396 h 1222173"/>
                  <a:gd name="connsiteX312" fmla="*/ 296138 w 1676389"/>
                  <a:gd name="connsiteY312" fmla="*/ 451396 h 1222173"/>
                  <a:gd name="connsiteX313" fmla="*/ 306177 w 1676389"/>
                  <a:gd name="connsiteY313" fmla="*/ 459913 h 1222173"/>
                  <a:gd name="connsiteX314" fmla="*/ 326254 w 1676389"/>
                  <a:gd name="connsiteY314" fmla="*/ 459913 h 1222173"/>
                  <a:gd name="connsiteX315" fmla="*/ 346331 w 1676389"/>
                  <a:gd name="connsiteY315" fmla="*/ 459913 h 1222173"/>
                  <a:gd name="connsiteX316" fmla="*/ 366408 w 1676389"/>
                  <a:gd name="connsiteY316" fmla="*/ 459913 h 1222173"/>
                  <a:gd name="connsiteX317" fmla="*/ 381466 w 1676389"/>
                  <a:gd name="connsiteY317" fmla="*/ 468429 h 1222173"/>
                  <a:gd name="connsiteX318" fmla="*/ 381466 w 1676389"/>
                  <a:gd name="connsiteY318" fmla="*/ 472688 h 1222173"/>
                  <a:gd name="connsiteX319" fmla="*/ 381466 w 1676389"/>
                  <a:gd name="connsiteY319" fmla="*/ 476946 h 1222173"/>
                  <a:gd name="connsiteX320" fmla="*/ 386486 w 1676389"/>
                  <a:gd name="connsiteY320" fmla="*/ 472688 h 1222173"/>
                  <a:gd name="connsiteX321" fmla="*/ 406563 w 1676389"/>
                  <a:gd name="connsiteY321" fmla="*/ 455654 h 1222173"/>
                  <a:gd name="connsiteX322" fmla="*/ 406563 w 1676389"/>
                  <a:gd name="connsiteY322" fmla="*/ 451396 h 1222173"/>
                  <a:gd name="connsiteX323" fmla="*/ 406563 w 1676389"/>
                  <a:gd name="connsiteY323" fmla="*/ 438620 h 1222173"/>
                  <a:gd name="connsiteX324" fmla="*/ 401544 w 1676389"/>
                  <a:gd name="connsiteY324" fmla="*/ 417328 h 1222173"/>
                  <a:gd name="connsiteX325" fmla="*/ 401544 w 1676389"/>
                  <a:gd name="connsiteY325" fmla="*/ 404553 h 1222173"/>
                  <a:gd name="connsiteX326" fmla="*/ 401544 w 1676389"/>
                  <a:gd name="connsiteY326" fmla="*/ 400294 h 1222173"/>
                  <a:gd name="connsiteX327" fmla="*/ 406563 w 1676389"/>
                  <a:gd name="connsiteY327" fmla="*/ 387519 h 1222173"/>
                  <a:gd name="connsiteX328" fmla="*/ 421621 w 1676389"/>
                  <a:gd name="connsiteY328" fmla="*/ 387519 h 1222173"/>
                  <a:gd name="connsiteX329" fmla="*/ 446717 w 1676389"/>
                  <a:gd name="connsiteY329" fmla="*/ 383261 h 1222173"/>
                  <a:gd name="connsiteX330" fmla="*/ 461775 w 1676389"/>
                  <a:gd name="connsiteY330" fmla="*/ 374744 h 1222173"/>
                  <a:gd name="connsiteX331" fmla="*/ 461775 w 1676389"/>
                  <a:gd name="connsiteY331" fmla="*/ 370485 h 1222173"/>
                  <a:gd name="connsiteX332" fmla="*/ 476833 w 1676389"/>
                  <a:gd name="connsiteY332" fmla="*/ 353452 h 1222173"/>
                  <a:gd name="connsiteX333" fmla="*/ 496910 w 1676389"/>
                  <a:gd name="connsiteY333" fmla="*/ 336418 h 1222173"/>
                  <a:gd name="connsiteX334" fmla="*/ 501929 w 1676389"/>
                  <a:gd name="connsiteY334" fmla="*/ 319384 h 1222173"/>
                  <a:gd name="connsiteX335" fmla="*/ 516987 w 1676389"/>
                  <a:gd name="connsiteY335" fmla="*/ 315126 h 1222173"/>
                  <a:gd name="connsiteX336" fmla="*/ 527026 w 1676389"/>
                  <a:gd name="connsiteY336" fmla="*/ 315126 h 1222173"/>
                  <a:gd name="connsiteX337" fmla="*/ 542084 w 1676389"/>
                  <a:gd name="connsiteY337" fmla="*/ 315126 h 1222173"/>
                  <a:gd name="connsiteX338" fmla="*/ 562161 w 1676389"/>
                  <a:gd name="connsiteY338" fmla="*/ 310867 h 1222173"/>
                  <a:gd name="connsiteX339" fmla="*/ 572199 w 1676389"/>
                  <a:gd name="connsiteY339" fmla="*/ 298092 h 1222173"/>
                  <a:gd name="connsiteX340" fmla="*/ 585683 w 1676389"/>
                  <a:gd name="connsiteY340" fmla="*/ 282839 h 1222173"/>
                  <a:gd name="connsiteX341" fmla="*/ 582182 w 1676389"/>
                  <a:gd name="connsiteY341" fmla="*/ 281057 h 1222173"/>
                  <a:gd name="connsiteX342" fmla="*/ 577162 w 1676389"/>
                  <a:gd name="connsiteY342" fmla="*/ 276798 h 1222173"/>
                  <a:gd name="connsiteX343" fmla="*/ 567124 w 1676389"/>
                  <a:gd name="connsiteY343" fmla="*/ 264023 h 1222173"/>
                  <a:gd name="connsiteX344" fmla="*/ 562104 w 1676389"/>
                  <a:gd name="connsiteY344" fmla="*/ 246989 h 1222173"/>
                  <a:gd name="connsiteX345" fmla="*/ 557085 w 1676389"/>
                  <a:gd name="connsiteY345" fmla="*/ 191630 h 1222173"/>
                  <a:gd name="connsiteX346" fmla="*/ 557085 w 1676389"/>
                  <a:gd name="connsiteY346" fmla="*/ 166079 h 1222173"/>
                  <a:gd name="connsiteX347" fmla="*/ 557085 w 1676389"/>
                  <a:gd name="connsiteY347" fmla="*/ 144787 h 1222173"/>
                  <a:gd name="connsiteX348" fmla="*/ 567124 w 1676389"/>
                  <a:gd name="connsiteY348" fmla="*/ 127753 h 1222173"/>
                  <a:gd name="connsiteX349" fmla="*/ 582182 w 1676389"/>
                  <a:gd name="connsiteY349" fmla="*/ 110719 h 1222173"/>
                  <a:gd name="connsiteX350" fmla="*/ 582182 w 1676389"/>
                  <a:gd name="connsiteY350" fmla="*/ 89427 h 1222173"/>
                  <a:gd name="connsiteX351" fmla="*/ 587201 w 1676389"/>
                  <a:gd name="connsiteY351" fmla="*/ 76652 h 1222173"/>
                  <a:gd name="connsiteX352" fmla="*/ 597240 w 1676389"/>
                  <a:gd name="connsiteY352" fmla="*/ 72393 h 1222173"/>
                  <a:gd name="connsiteX353" fmla="*/ 617317 w 1676389"/>
                  <a:gd name="connsiteY353" fmla="*/ 68135 h 1222173"/>
                  <a:gd name="connsiteX354" fmla="*/ 637394 w 1676389"/>
                  <a:gd name="connsiteY354" fmla="*/ 68135 h 1222173"/>
                  <a:gd name="connsiteX355" fmla="*/ 642413 w 1676389"/>
                  <a:gd name="connsiteY355" fmla="*/ 76652 h 1222173"/>
                  <a:gd name="connsiteX356" fmla="*/ 657471 w 1676389"/>
                  <a:gd name="connsiteY356" fmla="*/ 89427 h 1222173"/>
                  <a:gd name="connsiteX357" fmla="*/ 682568 w 1676389"/>
                  <a:gd name="connsiteY357" fmla="*/ 110719 h 1222173"/>
                  <a:gd name="connsiteX358" fmla="*/ 702645 w 1676389"/>
                  <a:gd name="connsiteY358" fmla="*/ 140528 h 1222173"/>
                  <a:gd name="connsiteX359" fmla="*/ 717703 w 1676389"/>
                  <a:gd name="connsiteY359" fmla="*/ 149045 h 1222173"/>
                  <a:gd name="connsiteX360" fmla="*/ 722722 w 1676389"/>
                  <a:gd name="connsiteY360" fmla="*/ 161821 h 1222173"/>
                  <a:gd name="connsiteX361" fmla="*/ 722722 w 1676389"/>
                  <a:gd name="connsiteY361" fmla="*/ 178854 h 1222173"/>
                  <a:gd name="connsiteX362" fmla="*/ 727741 w 1676389"/>
                  <a:gd name="connsiteY362" fmla="*/ 183113 h 1222173"/>
                  <a:gd name="connsiteX363" fmla="*/ 737780 w 1676389"/>
                  <a:gd name="connsiteY363" fmla="*/ 183113 h 1222173"/>
                  <a:gd name="connsiteX364" fmla="*/ 747819 w 1676389"/>
                  <a:gd name="connsiteY364" fmla="*/ 191630 h 1222173"/>
                  <a:gd name="connsiteX365" fmla="*/ 747819 w 1676389"/>
                  <a:gd name="connsiteY365" fmla="*/ 200147 h 1222173"/>
                  <a:gd name="connsiteX366" fmla="*/ 742799 w 1676389"/>
                  <a:gd name="connsiteY366" fmla="*/ 212922 h 1222173"/>
                  <a:gd name="connsiteX367" fmla="*/ 767896 w 1676389"/>
                  <a:gd name="connsiteY367" fmla="*/ 212922 h 1222173"/>
                  <a:gd name="connsiteX368" fmla="*/ 787973 w 1676389"/>
                  <a:gd name="connsiteY368" fmla="*/ 212922 h 1222173"/>
                  <a:gd name="connsiteX369" fmla="*/ 803031 w 1676389"/>
                  <a:gd name="connsiteY369" fmla="*/ 208663 h 1222173"/>
                  <a:gd name="connsiteX370" fmla="*/ 818089 w 1676389"/>
                  <a:gd name="connsiteY370" fmla="*/ 200147 h 1222173"/>
                  <a:gd name="connsiteX371" fmla="*/ 823108 w 1676389"/>
                  <a:gd name="connsiteY371" fmla="*/ 195888 h 1222173"/>
                  <a:gd name="connsiteX372" fmla="*/ 838166 w 1676389"/>
                  <a:gd name="connsiteY372" fmla="*/ 195888 h 1222173"/>
                  <a:gd name="connsiteX373" fmla="*/ 848205 w 1676389"/>
                  <a:gd name="connsiteY373" fmla="*/ 200147 h 1222173"/>
                  <a:gd name="connsiteX374" fmla="*/ 858243 w 1676389"/>
                  <a:gd name="connsiteY374" fmla="*/ 208663 h 1222173"/>
                  <a:gd name="connsiteX375" fmla="*/ 863262 w 1676389"/>
                  <a:gd name="connsiteY375" fmla="*/ 212922 h 1222173"/>
                  <a:gd name="connsiteX376" fmla="*/ 878320 w 1676389"/>
                  <a:gd name="connsiteY376" fmla="*/ 212922 h 1222173"/>
                  <a:gd name="connsiteX377" fmla="*/ 898398 w 1676389"/>
                  <a:gd name="connsiteY377" fmla="*/ 200147 h 1222173"/>
                  <a:gd name="connsiteX378" fmla="*/ 908436 w 1676389"/>
                  <a:gd name="connsiteY378" fmla="*/ 208663 h 1222173"/>
                  <a:gd name="connsiteX379" fmla="*/ 923494 w 1676389"/>
                  <a:gd name="connsiteY379" fmla="*/ 217180 h 1222173"/>
                  <a:gd name="connsiteX380" fmla="*/ 943571 w 1676389"/>
                  <a:gd name="connsiteY380" fmla="*/ 217180 h 1222173"/>
                  <a:gd name="connsiteX381" fmla="*/ 963648 w 1676389"/>
                  <a:gd name="connsiteY381" fmla="*/ 217180 h 1222173"/>
                  <a:gd name="connsiteX382" fmla="*/ 958629 w 1676389"/>
                  <a:gd name="connsiteY382" fmla="*/ 212922 h 1222173"/>
                  <a:gd name="connsiteX383" fmla="*/ 963648 w 1676389"/>
                  <a:gd name="connsiteY383" fmla="*/ 195888 h 1222173"/>
                  <a:gd name="connsiteX384" fmla="*/ 978706 w 1676389"/>
                  <a:gd name="connsiteY384" fmla="*/ 183113 h 1222173"/>
                  <a:gd name="connsiteX385" fmla="*/ 998784 w 1676389"/>
                  <a:gd name="connsiteY385" fmla="*/ 161821 h 1222173"/>
                  <a:gd name="connsiteX386" fmla="*/ 1018861 w 1676389"/>
                  <a:gd name="connsiteY386" fmla="*/ 136270 h 1222173"/>
                  <a:gd name="connsiteX387" fmla="*/ 1038938 w 1676389"/>
                  <a:gd name="connsiteY387" fmla="*/ 102202 h 1222173"/>
                  <a:gd name="connsiteX388" fmla="*/ 1043957 w 1676389"/>
                  <a:gd name="connsiteY388" fmla="*/ 89427 h 1222173"/>
                  <a:gd name="connsiteX389" fmla="*/ 1059015 w 1676389"/>
                  <a:gd name="connsiteY389" fmla="*/ 85169 h 1222173"/>
                  <a:gd name="connsiteX390" fmla="*/ 1064034 w 1676389"/>
                  <a:gd name="connsiteY390" fmla="*/ 85169 h 1222173"/>
                  <a:gd name="connsiteX391" fmla="*/ 1079092 w 1676389"/>
                  <a:gd name="connsiteY391" fmla="*/ 89427 h 1222173"/>
                  <a:gd name="connsiteX392" fmla="*/ 1104189 w 1676389"/>
                  <a:gd name="connsiteY392" fmla="*/ 93686 h 1222173"/>
                  <a:gd name="connsiteX393" fmla="*/ 1129285 w 1676389"/>
                  <a:gd name="connsiteY393" fmla="*/ 102202 h 1222173"/>
                  <a:gd name="connsiteX394" fmla="*/ 1129285 w 1676389"/>
                  <a:gd name="connsiteY394" fmla="*/ 93686 h 1222173"/>
                  <a:gd name="connsiteX395" fmla="*/ 1139324 w 1676389"/>
                  <a:gd name="connsiteY395" fmla="*/ 85169 h 1222173"/>
                  <a:gd name="connsiteX396" fmla="*/ 1149363 w 1676389"/>
                  <a:gd name="connsiteY396" fmla="*/ 76652 h 1222173"/>
                  <a:gd name="connsiteX397" fmla="*/ 1159401 w 1676389"/>
                  <a:gd name="connsiteY397" fmla="*/ 59618 h 1222173"/>
                  <a:gd name="connsiteX398" fmla="*/ 1159401 w 1676389"/>
                  <a:gd name="connsiteY398" fmla="*/ 51101 h 1222173"/>
                  <a:gd name="connsiteX399" fmla="*/ 1164421 w 1676389"/>
                  <a:gd name="connsiteY399" fmla="*/ 42584 h 1222173"/>
                  <a:gd name="connsiteX400" fmla="*/ 1184498 w 1676389"/>
                  <a:gd name="connsiteY400" fmla="*/ 42584 h 1222173"/>
                  <a:gd name="connsiteX401" fmla="*/ 1204575 w 1676389"/>
                  <a:gd name="connsiteY401" fmla="*/ 55360 h 1222173"/>
                  <a:gd name="connsiteX402" fmla="*/ 1219633 w 1676389"/>
                  <a:gd name="connsiteY402" fmla="*/ 72393 h 1222173"/>
                  <a:gd name="connsiteX403" fmla="*/ 1224652 w 1676389"/>
                  <a:gd name="connsiteY403" fmla="*/ 85169 h 1222173"/>
                  <a:gd name="connsiteX404" fmla="*/ 1239710 w 1676389"/>
                  <a:gd name="connsiteY404" fmla="*/ 89427 h 1222173"/>
                  <a:gd name="connsiteX405" fmla="*/ 1249749 w 1676389"/>
                  <a:gd name="connsiteY405" fmla="*/ 85169 h 1222173"/>
                  <a:gd name="connsiteX406" fmla="*/ 1264807 w 1676389"/>
                  <a:gd name="connsiteY406" fmla="*/ 76652 h 1222173"/>
                  <a:gd name="connsiteX407" fmla="*/ 1279864 w 1676389"/>
                  <a:gd name="connsiteY407" fmla="*/ 72393 h 1222173"/>
                  <a:gd name="connsiteX408" fmla="*/ 1284884 w 1676389"/>
                  <a:gd name="connsiteY408" fmla="*/ 59618 h 1222173"/>
                  <a:gd name="connsiteX409" fmla="*/ 1294922 w 1676389"/>
                  <a:gd name="connsiteY409" fmla="*/ 55360 h 1222173"/>
                  <a:gd name="connsiteX410" fmla="*/ 1309980 w 1676389"/>
                  <a:gd name="connsiteY410" fmla="*/ 55360 h 1222173"/>
                  <a:gd name="connsiteX411" fmla="*/ 1315000 w 1676389"/>
                  <a:gd name="connsiteY411" fmla="*/ 51101 h 1222173"/>
                  <a:gd name="connsiteX412" fmla="*/ 1309980 w 1676389"/>
                  <a:gd name="connsiteY412" fmla="*/ 34067 h 1222173"/>
                  <a:gd name="connsiteX413" fmla="*/ 1304961 w 1676389"/>
                  <a:gd name="connsiteY413" fmla="*/ 25551 h 1222173"/>
                  <a:gd name="connsiteX414" fmla="*/ 1304961 w 1676389"/>
                  <a:gd name="connsiteY414" fmla="*/ 21292 h 1222173"/>
                  <a:gd name="connsiteX415" fmla="*/ 1315000 w 1676389"/>
                  <a:gd name="connsiteY415" fmla="*/ 17034 h 1222173"/>
                  <a:gd name="connsiteX416" fmla="*/ 1335077 w 1676389"/>
                  <a:gd name="connsiteY416" fmla="*/ 8517 h 1222173"/>
                  <a:gd name="connsiteX417" fmla="*/ 1355154 w 1676389"/>
                  <a:gd name="connsiteY417" fmla="*/ 0 h 1222173"/>
                  <a:gd name="connsiteX0" fmla="*/ 798785 w 1676389"/>
                  <a:gd name="connsiteY0" fmla="*/ 1121796 h 1222173"/>
                  <a:gd name="connsiteX1" fmla="*/ 803087 w 1676389"/>
                  <a:gd name="connsiteY1" fmla="*/ 1124229 h 1222173"/>
                  <a:gd name="connsiteX2" fmla="*/ 793048 w 1676389"/>
                  <a:gd name="connsiteY2" fmla="*/ 1124229 h 1222173"/>
                  <a:gd name="connsiteX3" fmla="*/ 798785 w 1676389"/>
                  <a:gd name="connsiteY3" fmla="*/ 1121796 h 1222173"/>
                  <a:gd name="connsiteX4" fmla="*/ 968721 w 1676389"/>
                  <a:gd name="connsiteY4" fmla="*/ 804845 h 1222173"/>
                  <a:gd name="connsiteX5" fmla="*/ 968724 w 1676389"/>
                  <a:gd name="connsiteY5" fmla="*/ 804846 h 1222173"/>
                  <a:gd name="connsiteX6" fmla="*/ 978707 w 1676389"/>
                  <a:gd name="connsiteY6" fmla="*/ 804846 h 1222173"/>
                  <a:gd name="connsiteX7" fmla="*/ 978706 w 1676389"/>
                  <a:gd name="connsiteY7" fmla="*/ 804845 h 1222173"/>
                  <a:gd name="connsiteX8" fmla="*/ 968721 w 1676389"/>
                  <a:gd name="connsiteY8" fmla="*/ 804845 h 1222173"/>
                  <a:gd name="connsiteX9" fmla="*/ 803031 w 1676389"/>
                  <a:gd name="connsiteY9" fmla="*/ 643025 h 1222173"/>
                  <a:gd name="connsiteX10" fmla="*/ 788029 w 1676389"/>
                  <a:gd name="connsiteY10" fmla="*/ 643025 h 1222173"/>
                  <a:gd name="connsiteX11" fmla="*/ 803031 w 1676389"/>
                  <a:gd name="connsiteY11" fmla="*/ 643025 h 1222173"/>
                  <a:gd name="connsiteX12" fmla="*/ 803031 w 1676389"/>
                  <a:gd name="connsiteY12" fmla="*/ 643025 h 1222173"/>
                  <a:gd name="connsiteX13" fmla="*/ 617426 w 1676389"/>
                  <a:gd name="connsiteY13" fmla="*/ 296702 h 1222173"/>
                  <a:gd name="connsiteX14" fmla="*/ 627246 w 1676389"/>
                  <a:gd name="connsiteY14" fmla="*/ 302257 h 1222173"/>
                  <a:gd name="connsiteX15" fmla="*/ 622336 w 1676389"/>
                  <a:gd name="connsiteY15" fmla="*/ 298091 h 1222173"/>
                  <a:gd name="connsiteX16" fmla="*/ 617426 w 1676389"/>
                  <a:gd name="connsiteY16" fmla="*/ 296702 h 1222173"/>
                  <a:gd name="connsiteX17" fmla="*/ 1355154 w 1676389"/>
                  <a:gd name="connsiteY17" fmla="*/ 0 h 1222173"/>
                  <a:gd name="connsiteX18" fmla="*/ 1365193 w 1676389"/>
                  <a:gd name="connsiteY18" fmla="*/ 0 h 1222173"/>
                  <a:gd name="connsiteX19" fmla="*/ 1375231 w 1676389"/>
                  <a:gd name="connsiteY19" fmla="*/ 0 h 1222173"/>
                  <a:gd name="connsiteX20" fmla="*/ 1390289 w 1676389"/>
                  <a:gd name="connsiteY20" fmla="*/ 0 h 1222173"/>
                  <a:gd name="connsiteX21" fmla="*/ 1395308 w 1676389"/>
                  <a:gd name="connsiteY21" fmla="*/ 4258 h 1222173"/>
                  <a:gd name="connsiteX22" fmla="*/ 1410366 w 1676389"/>
                  <a:gd name="connsiteY22" fmla="*/ 25551 h 1222173"/>
                  <a:gd name="connsiteX23" fmla="*/ 1410366 w 1676389"/>
                  <a:gd name="connsiteY23" fmla="*/ 42584 h 1222173"/>
                  <a:gd name="connsiteX24" fmla="*/ 1410366 w 1676389"/>
                  <a:gd name="connsiteY24" fmla="*/ 55360 h 1222173"/>
                  <a:gd name="connsiteX25" fmla="*/ 1410366 w 1676389"/>
                  <a:gd name="connsiteY25" fmla="*/ 59618 h 1222173"/>
                  <a:gd name="connsiteX26" fmla="*/ 1430443 w 1676389"/>
                  <a:gd name="connsiteY26" fmla="*/ 72393 h 1222173"/>
                  <a:gd name="connsiteX27" fmla="*/ 1445501 w 1676389"/>
                  <a:gd name="connsiteY27" fmla="*/ 76652 h 1222173"/>
                  <a:gd name="connsiteX28" fmla="*/ 1445501 w 1676389"/>
                  <a:gd name="connsiteY28" fmla="*/ 85169 h 1222173"/>
                  <a:gd name="connsiteX29" fmla="*/ 1450521 w 1676389"/>
                  <a:gd name="connsiteY29" fmla="*/ 89427 h 1222173"/>
                  <a:gd name="connsiteX30" fmla="*/ 1455540 w 1676389"/>
                  <a:gd name="connsiteY30" fmla="*/ 85169 h 1222173"/>
                  <a:gd name="connsiteX31" fmla="*/ 1465579 w 1676389"/>
                  <a:gd name="connsiteY31" fmla="*/ 76652 h 1222173"/>
                  <a:gd name="connsiteX32" fmla="*/ 1470598 w 1676389"/>
                  <a:gd name="connsiteY32" fmla="*/ 55360 h 1222173"/>
                  <a:gd name="connsiteX33" fmla="*/ 1485656 w 1676389"/>
                  <a:gd name="connsiteY33" fmla="*/ 42584 h 1222173"/>
                  <a:gd name="connsiteX34" fmla="*/ 1495694 w 1676389"/>
                  <a:gd name="connsiteY34" fmla="*/ 38326 h 1222173"/>
                  <a:gd name="connsiteX35" fmla="*/ 1505733 w 1676389"/>
                  <a:gd name="connsiteY35" fmla="*/ 42584 h 1222173"/>
                  <a:gd name="connsiteX36" fmla="*/ 1515772 w 1676389"/>
                  <a:gd name="connsiteY36" fmla="*/ 55360 h 1222173"/>
                  <a:gd name="connsiteX37" fmla="*/ 1535849 w 1676389"/>
                  <a:gd name="connsiteY37" fmla="*/ 59618 h 1222173"/>
                  <a:gd name="connsiteX38" fmla="*/ 1555926 w 1676389"/>
                  <a:gd name="connsiteY38" fmla="*/ 68135 h 1222173"/>
                  <a:gd name="connsiteX39" fmla="*/ 1570984 w 1676389"/>
                  <a:gd name="connsiteY39" fmla="*/ 76652 h 1222173"/>
                  <a:gd name="connsiteX40" fmla="*/ 1606119 w 1676389"/>
                  <a:gd name="connsiteY40" fmla="*/ 106461 h 1222173"/>
                  <a:gd name="connsiteX41" fmla="*/ 1611138 w 1676389"/>
                  <a:gd name="connsiteY41" fmla="*/ 123495 h 1222173"/>
                  <a:gd name="connsiteX42" fmla="*/ 1626196 w 1676389"/>
                  <a:gd name="connsiteY42" fmla="*/ 140528 h 1222173"/>
                  <a:gd name="connsiteX43" fmla="*/ 1636235 w 1676389"/>
                  <a:gd name="connsiteY43" fmla="*/ 178854 h 1222173"/>
                  <a:gd name="connsiteX44" fmla="*/ 1656312 w 1676389"/>
                  <a:gd name="connsiteY44" fmla="*/ 212922 h 1222173"/>
                  <a:gd name="connsiteX45" fmla="*/ 1671370 w 1676389"/>
                  <a:gd name="connsiteY45" fmla="*/ 229956 h 1222173"/>
                  <a:gd name="connsiteX46" fmla="*/ 1671370 w 1676389"/>
                  <a:gd name="connsiteY46" fmla="*/ 251248 h 1222173"/>
                  <a:gd name="connsiteX47" fmla="*/ 1671370 w 1676389"/>
                  <a:gd name="connsiteY47" fmla="*/ 298091 h 1222173"/>
                  <a:gd name="connsiteX48" fmla="*/ 1671370 w 1676389"/>
                  <a:gd name="connsiteY48" fmla="*/ 315125 h 1222173"/>
                  <a:gd name="connsiteX49" fmla="*/ 1666351 w 1676389"/>
                  <a:gd name="connsiteY49" fmla="*/ 319383 h 1222173"/>
                  <a:gd name="connsiteX50" fmla="*/ 1656312 w 1676389"/>
                  <a:gd name="connsiteY50" fmla="*/ 332158 h 1222173"/>
                  <a:gd name="connsiteX51" fmla="*/ 1636235 w 1676389"/>
                  <a:gd name="connsiteY51" fmla="*/ 349192 h 1222173"/>
                  <a:gd name="connsiteX52" fmla="*/ 1616158 w 1676389"/>
                  <a:gd name="connsiteY52" fmla="*/ 370484 h 1222173"/>
                  <a:gd name="connsiteX53" fmla="*/ 1606119 w 1676389"/>
                  <a:gd name="connsiteY53" fmla="*/ 383260 h 1222173"/>
                  <a:gd name="connsiteX54" fmla="*/ 1591061 w 1676389"/>
                  <a:gd name="connsiteY54" fmla="*/ 387518 h 1222173"/>
                  <a:gd name="connsiteX55" fmla="*/ 1576003 w 1676389"/>
                  <a:gd name="connsiteY55" fmla="*/ 400294 h 1222173"/>
                  <a:gd name="connsiteX56" fmla="*/ 1565965 w 1676389"/>
                  <a:gd name="connsiteY56" fmla="*/ 408810 h 1222173"/>
                  <a:gd name="connsiteX57" fmla="*/ 1550907 w 1676389"/>
                  <a:gd name="connsiteY57" fmla="*/ 434361 h 1222173"/>
                  <a:gd name="connsiteX58" fmla="*/ 1535849 w 1676389"/>
                  <a:gd name="connsiteY58" fmla="*/ 455653 h 1222173"/>
                  <a:gd name="connsiteX59" fmla="*/ 1530829 w 1676389"/>
                  <a:gd name="connsiteY59" fmla="*/ 459912 h 1222173"/>
                  <a:gd name="connsiteX60" fmla="*/ 1530829 w 1676389"/>
                  <a:gd name="connsiteY60" fmla="*/ 468429 h 1222173"/>
                  <a:gd name="connsiteX61" fmla="*/ 1535849 w 1676389"/>
                  <a:gd name="connsiteY61" fmla="*/ 468429 h 1222173"/>
                  <a:gd name="connsiteX62" fmla="*/ 1545887 w 1676389"/>
                  <a:gd name="connsiteY62" fmla="*/ 459912 h 1222173"/>
                  <a:gd name="connsiteX63" fmla="*/ 1570984 w 1676389"/>
                  <a:gd name="connsiteY63" fmla="*/ 459912 h 1222173"/>
                  <a:gd name="connsiteX64" fmla="*/ 1591061 w 1676389"/>
                  <a:gd name="connsiteY64" fmla="*/ 472687 h 1222173"/>
                  <a:gd name="connsiteX65" fmla="*/ 1611138 w 1676389"/>
                  <a:gd name="connsiteY65" fmla="*/ 493979 h 1222173"/>
                  <a:gd name="connsiteX66" fmla="*/ 1616158 w 1676389"/>
                  <a:gd name="connsiteY66" fmla="*/ 511013 h 1222173"/>
                  <a:gd name="connsiteX67" fmla="*/ 1631215 w 1676389"/>
                  <a:gd name="connsiteY67" fmla="*/ 515271 h 1222173"/>
                  <a:gd name="connsiteX68" fmla="*/ 1636235 w 1676389"/>
                  <a:gd name="connsiteY68" fmla="*/ 515271 h 1222173"/>
                  <a:gd name="connsiteX69" fmla="*/ 1656312 w 1676389"/>
                  <a:gd name="connsiteY69" fmla="*/ 515271 h 1222173"/>
                  <a:gd name="connsiteX70" fmla="*/ 1671370 w 1676389"/>
                  <a:gd name="connsiteY70" fmla="*/ 511013 h 1222173"/>
                  <a:gd name="connsiteX71" fmla="*/ 1676389 w 1676389"/>
                  <a:gd name="connsiteY71" fmla="*/ 515271 h 1222173"/>
                  <a:gd name="connsiteX72" fmla="*/ 1676389 w 1676389"/>
                  <a:gd name="connsiteY72" fmla="*/ 528047 h 1222173"/>
                  <a:gd name="connsiteX73" fmla="*/ 1666351 w 1676389"/>
                  <a:gd name="connsiteY73" fmla="*/ 545080 h 1222173"/>
                  <a:gd name="connsiteX74" fmla="*/ 1646273 w 1676389"/>
                  <a:gd name="connsiteY74" fmla="*/ 562114 h 1222173"/>
                  <a:gd name="connsiteX75" fmla="*/ 1636235 w 1676389"/>
                  <a:gd name="connsiteY75" fmla="*/ 566373 h 1222173"/>
                  <a:gd name="connsiteX76" fmla="*/ 1606119 w 1676389"/>
                  <a:gd name="connsiteY76" fmla="*/ 566373 h 1222173"/>
                  <a:gd name="connsiteX77" fmla="*/ 1591061 w 1676389"/>
                  <a:gd name="connsiteY77" fmla="*/ 574890 h 1222173"/>
                  <a:gd name="connsiteX78" fmla="*/ 1576003 w 1676389"/>
                  <a:gd name="connsiteY78" fmla="*/ 583406 h 1222173"/>
                  <a:gd name="connsiteX79" fmla="*/ 1565965 w 1676389"/>
                  <a:gd name="connsiteY79" fmla="*/ 613216 h 1222173"/>
                  <a:gd name="connsiteX80" fmla="*/ 1550907 w 1676389"/>
                  <a:gd name="connsiteY80" fmla="*/ 617474 h 1222173"/>
                  <a:gd name="connsiteX81" fmla="*/ 1545887 w 1676389"/>
                  <a:gd name="connsiteY81" fmla="*/ 617474 h 1222173"/>
                  <a:gd name="connsiteX82" fmla="*/ 1515772 w 1676389"/>
                  <a:gd name="connsiteY82" fmla="*/ 617474 h 1222173"/>
                  <a:gd name="connsiteX83" fmla="*/ 1495694 w 1676389"/>
                  <a:gd name="connsiteY83" fmla="*/ 630249 h 1222173"/>
                  <a:gd name="connsiteX84" fmla="*/ 1485656 w 1676389"/>
                  <a:gd name="connsiteY84" fmla="*/ 634508 h 1222173"/>
                  <a:gd name="connsiteX85" fmla="*/ 1475617 w 1676389"/>
                  <a:gd name="connsiteY85" fmla="*/ 630249 h 1222173"/>
                  <a:gd name="connsiteX86" fmla="*/ 1470598 w 1676389"/>
                  <a:gd name="connsiteY86" fmla="*/ 630249 h 1222173"/>
                  <a:gd name="connsiteX87" fmla="*/ 1455540 w 1676389"/>
                  <a:gd name="connsiteY87" fmla="*/ 625991 h 1222173"/>
                  <a:gd name="connsiteX88" fmla="*/ 1450521 w 1676389"/>
                  <a:gd name="connsiteY88" fmla="*/ 625991 h 1222173"/>
                  <a:gd name="connsiteX89" fmla="*/ 1435463 w 1676389"/>
                  <a:gd name="connsiteY89" fmla="*/ 625991 h 1222173"/>
                  <a:gd name="connsiteX90" fmla="*/ 1425424 w 1676389"/>
                  <a:gd name="connsiteY90" fmla="*/ 625991 h 1222173"/>
                  <a:gd name="connsiteX91" fmla="*/ 1410366 w 1676389"/>
                  <a:gd name="connsiteY91" fmla="*/ 625991 h 1222173"/>
                  <a:gd name="connsiteX92" fmla="*/ 1395308 w 1676389"/>
                  <a:gd name="connsiteY92" fmla="*/ 617474 h 1222173"/>
                  <a:gd name="connsiteX93" fmla="*/ 1385270 w 1676389"/>
                  <a:gd name="connsiteY93" fmla="*/ 625991 h 1222173"/>
                  <a:gd name="connsiteX94" fmla="*/ 1355154 w 1676389"/>
                  <a:gd name="connsiteY94" fmla="*/ 630249 h 1222173"/>
                  <a:gd name="connsiteX95" fmla="*/ 1335077 w 1676389"/>
                  <a:gd name="connsiteY95" fmla="*/ 634508 h 1222173"/>
                  <a:gd name="connsiteX96" fmla="*/ 1325038 w 1676389"/>
                  <a:gd name="connsiteY96" fmla="*/ 634508 h 1222173"/>
                  <a:gd name="connsiteX97" fmla="*/ 1315000 w 1676389"/>
                  <a:gd name="connsiteY97" fmla="*/ 634508 h 1222173"/>
                  <a:gd name="connsiteX98" fmla="*/ 1325038 w 1676389"/>
                  <a:gd name="connsiteY98" fmla="*/ 651541 h 1222173"/>
                  <a:gd name="connsiteX99" fmla="*/ 1325038 w 1676389"/>
                  <a:gd name="connsiteY99" fmla="*/ 664317 h 1222173"/>
                  <a:gd name="connsiteX100" fmla="*/ 1325038 w 1676389"/>
                  <a:gd name="connsiteY100" fmla="*/ 672834 h 1222173"/>
                  <a:gd name="connsiteX101" fmla="*/ 1330057 w 1676389"/>
                  <a:gd name="connsiteY101" fmla="*/ 685609 h 1222173"/>
                  <a:gd name="connsiteX102" fmla="*/ 1345115 w 1676389"/>
                  <a:gd name="connsiteY102" fmla="*/ 689867 h 1222173"/>
                  <a:gd name="connsiteX103" fmla="*/ 1365193 w 1676389"/>
                  <a:gd name="connsiteY103" fmla="*/ 702643 h 1222173"/>
                  <a:gd name="connsiteX104" fmla="*/ 1370212 w 1676389"/>
                  <a:gd name="connsiteY104" fmla="*/ 706901 h 1222173"/>
                  <a:gd name="connsiteX105" fmla="*/ 1375231 w 1676389"/>
                  <a:gd name="connsiteY105" fmla="*/ 715418 h 1222173"/>
                  <a:gd name="connsiteX106" fmla="*/ 1385270 w 1676389"/>
                  <a:gd name="connsiteY106" fmla="*/ 732452 h 1222173"/>
                  <a:gd name="connsiteX107" fmla="*/ 1390289 w 1676389"/>
                  <a:gd name="connsiteY107" fmla="*/ 749486 h 1222173"/>
                  <a:gd name="connsiteX108" fmla="*/ 1390289 w 1676389"/>
                  <a:gd name="connsiteY108" fmla="*/ 753744 h 1222173"/>
                  <a:gd name="connsiteX109" fmla="*/ 1385270 w 1676389"/>
                  <a:gd name="connsiteY109" fmla="*/ 766519 h 1222173"/>
                  <a:gd name="connsiteX110" fmla="*/ 1370212 w 1676389"/>
                  <a:gd name="connsiteY110" fmla="*/ 783553 h 1222173"/>
                  <a:gd name="connsiteX111" fmla="*/ 1350135 w 1676389"/>
                  <a:gd name="connsiteY111" fmla="*/ 800587 h 1222173"/>
                  <a:gd name="connsiteX112" fmla="*/ 1345115 w 1676389"/>
                  <a:gd name="connsiteY112" fmla="*/ 809104 h 1222173"/>
                  <a:gd name="connsiteX113" fmla="*/ 1345115 w 1676389"/>
                  <a:gd name="connsiteY113" fmla="*/ 821879 h 1222173"/>
                  <a:gd name="connsiteX114" fmla="*/ 1335077 w 1676389"/>
                  <a:gd name="connsiteY114" fmla="*/ 826138 h 1222173"/>
                  <a:gd name="connsiteX115" fmla="*/ 1330057 w 1676389"/>
                  <a:gd name="connsiteY115" fmla="*/ 838913 h 1222173"/>
                  <a:gd name="connsiteX116" fmla="*/ 1335077 w 1676389"/>
                  <a:gd name="connsiteY116" fmla="*/ 847430 h 1222173"/>
                  <a:gd name="connsiteX117" fmla="*/ 1345115 w 1676389"/>
                  <a:gd name="connsiteY117" fmla="*/ 855947 h 1222173"/>
                  <a:gd name="connsiteX118" fmla="*/ 1330057 w 1676389"/>
                  <a:gd name="connsiteY118" fmla="*/ 864464 h 1222173"/>
                  <a:gd name="connsiteX119" fmla="*/ 1315000 w 1676389"/>
                  <a:gd name="connsiteY119" fmla="*/ 881497 h 1222173"/>
                  <a:gd name="connsiteX120" fmla="*/ 1309980 w 1676389"/>
                  <a:gd name="connsiteY120" fmla="*/ 890014 h 1222173"/>
                  <a:gd name="connsiteX121" fmla="*/ 1304961 w 1676389"/>
                  <a:gd name="connsiteY121" fmla="*/ 894273 h 1222173"/>
                  <a:gd name="connsiteX122" fmla="*/ 1284884 w 1676389"/>
                  <a:gd name="connsiteY122" fmla="*/ 890014 h 1222173"/>
                  <a:gd name="connsiteX123" fmla="*/ 1269826 w 1676389"/>
                  <a:gd name="connsiteY123" fmla="*/ 894273 h 1222173"/>
                  <a:gd name="connsiteX124" fmla="*/ 1264807 w 1676389"/>
                  <a:gd name="connsiteY124" fmla="*/ 898531 h 1222173"/>
                  <a:gd name="connsiteX125" fmla="*/ 1264807 w 1676389"/>
                  <a:gd name="connsiteY125" fmla="*/ 915565 h 1222173"/>
                  <a:gd name="connsiteX126" fmla="*/ 1259787 w 1676389"/>
                  <a:gd name="connsiteY126" fmla="*/ 949632 h 1222173"/>
                  <a:gd name="connsiteX127" fmla="*/ 1219633 w 1676389"/>
                  <a:gd name="connsiteY127" fmla="*/ 962408 h 1222173"/>
                  <a:gd name="connsiteX128" fmla="*/ 1169440 w 1676389"/>
                  <a:gd name="connsiteY128" fmla="*/ 992217 h 1222173"/>
                  <a:gd name="connsiteX129" fmla="*/ 1144343 w 1676389"/>
                  <a:gd name="connsiteY129" fmla="*/ 1000734 h 1222173"/>
                  <a:gd name="connsiteX130" fmla="*/ 1139324 w 1676389"/>
                  <a:gd name="connsiteY130" fmla="*/ 1009251 h 1222173"/>
                  <a:gd name="connsiteX131" fmla="*/ 1139324 w 1676389"/>
                  <a:gd name="connsiteY131" fmla="*/ 1017767 h 1222173"/>
                  <a:gd name="connsiteX132" fmla="*/ 1149363 w 1676389"/>
                  <a:gd name="connsiteY132" fmla="*/ 1034801 h 1222173"/>
                  <a:gd name="connsiteX133" fmla="*/ 1149363 w 1676389"/>
                  <a:gd name="connsiteY133" fmla="*/ 1047576 h 1222173"/>
                  <a:gd name="connsiteX134" fmla="*/ 1139324 w 1676389"/>
                  <a:gd name="connsiteY134" fmla="*/ 1047576 h 1222173"/>
                  <a:gd name="connsiteX135" fmla="*/ 1129285 w 1676389"/>
                  <a:gd name="connsiteY135" fmla="*/ 1039060 h 1222173"/>
                  <a:gd name="connsiteX136" fmla="*/ 1124266 w 1676389"/>
                  <a:gd name="connsiteY136" fmla="*/ 1034801 h 1222173"/>
                  <a:gd name="connsiteX137" fmla="*/ 1119247 w 1676389"/>
                  <a:gd name="connsiteY137" fmla="*/ 1030543 h 1222173"/>
                  <a:gd name="connsiteX138" fmla="*/ 1104189 w 1676389"/>
                  <a:gd name="connsiteY138" fmla="*/ 1030543 h 1222173"/>
                  <a:gd name="connsiteX139" fmla="*/ 1089131 w 1676389"/>
                  <a:gd name="connsiteY139" fmla="*/ 1030543 h 1222173"/>
                  <a:gd name="connsiteX140" fmla="*/ 1079092 w 1676389"/>
                  <a:gd name="connsiteY140" fmla="*/ 1034801 h 1222173"/>
                  <a:gd name="connsiteX141" fmla="*/ 1048977 w 1676389"/>
                  <a:gd name="connsiteY141" fmla="*/ 1051835 h 1222173"/>
                  <a:gd name="connsiteX142" fmla="*/ 1038938 w 1676389"/>
                  <a:gd name="connsiteY142" fmla="*/ 1068869 h 1222173"/>
                  <a:gd name="connsiteX143" fmla="*/ 1028899 w 1676389"/>
                  <a:gd name="connsiteY143" fmla="*/ 1085902 h 1222173"/>
                  <a:gd name="connsiteX144" fmla="*/ 1003803 w 1676389"/>
                  <a:gd name="connsiteY144" fmla="*/ 1098678 h 1222173"/>
                  <a:gd name="connsiteX145" fmla="*/ 988745 w 1676389"/>
                  <a:gd name="connsiteY145" fmla="*/ 1102936 h 1222173"/>
                  <a:gd name="connsiteX146" fmla="*/ 978706 w 1676389"/>
                  <a:gd name="connsiteY146" fmla="*/ 1098678 h 1222173"/>
                  <a:gd name="connsiteX147" fmla="*/ 963648 w 1676389"/>
                  <a:gd name="connsiteY147" fmla="*/ 1090161 h 1222173"/>
                  <a:gd name="connsiteX148" fmla="*/ 958629 w 1676389"/>
                  <a:gd name="connsiteY148" fmla="*/ 1073127 h 1222173"/>
                  <a:gd name="connsiteX149" fmla="*/ 948591 w 1676389"/>
                  <a:gd name="connsiteY149" fmla="*/ 1039060 h 1222173"/>
                  <a:gd name="connsiteX150" fmla="*/ 958629 w 1676389"/>
                  <a:gd name="connsiteY150" fmla="*/ 1030543 h 1222173"/>
                  <a:gd name="connsiteX151" fmla="*/ 963648 w 1676389"/>
                  <a:gd name="connsiteY151" fmla="*/ 1017767 h 1222173"/>
                  <a:gd name="connsiteX152" fmla="*/ 963648 w 1676389"/>
                  <a:gd name="connsiteY152" fmla="*/ 1009251 h 1222173"/>
                  <a:gd name="connsiteX153" fmla="*/ 958629 w 1676389"/>
                  <a:gd name="connsiteY153" fmla="*/ 996475 h 1222173"/>
                  <a:gd name="connsiteX154" fmla="*/ 943571 w 1676389"/>
                  <a:gd name="connsiteY154" fmla="*/ 992217 h 1222173"/>
                  <a:gd name="connsiteX155" fmla="*/ 933588 w 1676389"/>
                  <a:gd name="connsiteY155" fmla="*/ 992217 h 1222173"/>
                  <a:gd name="connsiteX156" fmla="*/ 933588 w 1676389"/>
                  <a:gd name="connsiteY156" fmla="*/ 992217 h 1222173"/>
                  <a:gd name="connsiteX157" fmla="*/ 913511 w 1676389"/>
                  <a:gd name="connsiteY157" fmla="*/ 1000734 h 1222173"/>
                  <a:gd name="connsiteX158" fmla="*/ 893434 w 1676389"/>
                  <a:gd name="connsiteY158" fmla="*/ 1009251 h 1222173"/>
                  <a:gd name="connsiteX159" fmla="*/ 893434 w 1676389"/>
                  <a:gd name="connsiteY159" fmla="*/ 1017768 h 1222173"/>
                  <a:gd name="connsiteX160" fmla="*/ 873357 w 1676389"/>
                  <a:gd name="connsiteY160" fmla="*/ 1030543 h 1222173"/>
                  <a:gd name="connsiteX161" fmla="*/ 868338 w 1676389"/>
                  <a:gd name="connsiteY161" fmla="*/ 1047577 h 1222173"/>
                  <a:gd name="connsiteX162" fmla="*/ 863318 w 1676389"/>
                  <a:gd name="connsiteY162" fmla="*/ 1056094 h 1222173"/>
                  <a:gd name="connsiteX163" fmla="*/ 863318 w 1676389"/>
                  <a:gd name="connsiteY163" fmla="*/ 1085903 h 1222173"/>
                  <a:gd name="connsiteX164" fmla="*/ 853280 w 1676389"/>
                  <a:gd name="connsiteY164" fmla="*/ 1098678 h 1222173"/>
                  <a:gd name="connsiteX165" fmla="*/ 833203 w 1676389"/>
                  <a:gd name="connsiteY165" fmla="*/ 1107195 h 1222173"/>
                  <a:gd name="connsiteX166" fmla="*/ 798785 w 1676389"/>
                  <a:gd name="connsiteY166" fmla="*/ 1121796 h 1222173"/>
                  <a:gd name="connsiteX167" fmla="*/ 788029 w 1676389"/>
                  <a:gd name="connsiteY167" fmla="*/ 1115712 h 1222173"/>
                  <a:gd name="connsiteX168" fmla="*/ 783010 w 1676389"/>
                  <a:gd name="connsiteY168" fmla="*/ 1107195 h 1222173"/>
                  <a:gd name="connsiteX169" fmla="*/ 783010 w 1676389"/>
                  <a:gd name="connsiteY169" fmla="*/ 1102937 h 1222173"/>
                  <a:gd name="connsiteX170" fmla="*/ 783010 w 1676389"/>
                  <a:gd name="connsiteY170" fmla="*/ 1090162 h 1222173"/>
                  <a:gd name="connsiteX171" fmla="*/ 788029 w 1676389"/>
                  <a:gd name="connsiteY171" fmla="*/ 1081645 h 1222173"/>
                  <a:gd name="connsiteX172" fmla="*/ 793048 w 1676389"/>
                  <a:gd name="connsiteY172" fmla="*/ 1081645 h 1222173"/>
                  <a:gd name="connsiteX173" fmla="*/ 788029 w 1676389"/>
                  <a:gd name="connsiteY173" fmla="*/ 1073128 h 1222173"/>
                  <a:gd name="connsiteX174" fmla="*/ 788029 w 1676389"/>
                  <a:gd name="connsiteY174" fmla="*/ 1068869 h 1222173"/>
                  <a:gd name="connsiteX175" fmla="*/ 783010 w 1676389"/>
                  <a:gd name="connsiteY175" fmla="*/ 1068869 h 1222173"/>
                  <a:gd name="connsiteX176" fmla="*/ 767952 w 1676389"/>
                  <a:gd name="connsiteY176" fmla="*/ 1068869 h 1222173"/>
                  <a:gd name="connsiteX177" fmla="*/ 762933 w 1676389"/>
                  <a:gd name="connsiteY177" fmla="*/ 1064611 h 1222173"/>
                  <a:gd name="connsiteX178" fmla="*/ 752894 w 1676389"/>
                  <a:gd name="connsiteY178" fmla="*/ 1056094 h 1222173"/>
                  <a:gd name="connsiteX179" fmla="*/ 742855 w 1676389"/>
                  <a:gd name="connsiteY179" fmla="*/ 1039060 h 1222173"/>
                  <a:gd name="connsiteX180" fmla="*/ 727798 w 1676389"/>
                  <a:gd name="connsiteY180" fmla="*/ 1034802 h 1222173"/>
                  <a:gd name="connsiteX181" fmla="*/ 722778 w 1676389"/>
                  <a:gd name="connsiteY181" fmla="*/ 1034802 h 1222173"/>
                  <a:gd name="connsiteX182" fmla="*/ 702701 w 1676389"/>
                  <a:gd name="connsiteY182" fmla="*/ 1039060 h 1222173"/>
                  <a:gd name="connsiteX183" fmla="*/ 687643 w 1676389"/>
                  <a:gd name="connsiteY183" fmla="*/ 1051836 h 1222173"/>
                  <a:gd name="connsiteX184" fmla="*/ 687643 w 1676389"/>
                  <a:gd name="connsiteY184" fmla="*/ 1064611 h 1222173"/>
                  <a:gd name="connsiteX185" fmla="*/ 687643 w 1676389"/>
                  <a:gd name="connsiteY185" fmla="*/ 1073128 h 1222173"/>
                  <a:gd name="connsiteX186" fmla="*/ 687643 w 1676389"/>
                  <a:gd name="connsiteY186" fmla="*/ 1081645 h 1222173"/>
                  <a:gd name="connsiteX187" fmla="*/ 672585 w 1676389"/>
                  <a:gd name="connsiteY187" fmla="*/ 1081645 h 1222173"/>
                  <a:gd name="connsiteX188" fmla="*/ 652508 w 1676389"/>
                  <a:gd name="connsiteY188" fmla="*/ 1081645 h 1222173"/>
                  <a:gd name="connsiteX189" fmla="*/ 627412 w 1676389"/>
                  <a:gd name="connsiteY189" fmla="*/ 1081645 h 1222173"/>
                  <a:gd name="connsiteX190" fmla="*/ 607334 w 1676389"/>
                  <a:gd name="connsiteY190" fmla="*/ 1085903 h 1222173"/>
                  <a:gd name="connsiteX191" fmla="*/ 592277 w 1676389"/>
                  <a:gd name="connsiteY191" fmla="*/ 1090162 h 1222173"/>
                  <a:gd name="connsiteX192" fmla="*/ 582238 w 1676389"/>
                  <a:gd name="connsiteY192" fmla="*/ 1102937 h 1222173"/>
                  <a:gd name="connsiteX193" fmla="*/ 562161 w 1676389"/>
                  <a:gd name="connsiteY193" fmla="*/ 1107195 h 1222173"/>
                  <a:gd name="connsiteX194" fmla="*/ 542084 w 1676389"/>
                  <a:gd name="connsiteY194" fmla="*/ 1102937 h 1222173"/>
                  <a:gd name="connsiteX195" fmla="*/ 516987 w 1676389"/>
                  <a:gd name="connsiteY195" fmla="*/ 1102937 h 1222173"/>
                  <a:gd name="connsiteX196" fmla="*/ 506949 w 1676389"/>
                  <a:gd name="connsiteY196" fmla="*/ 1107195 h 1222173"/>
                  <a:gd name="connsiteX197" fmla="*/ 496910 w 1676389"/>
                  <a:gd name="connsiteY197" fmla="*/ 1119971 h 1222173"/>
                  <a:gd name="connsiteX198" fmla="*/ 481852 w 1676389"/>
                  <a:gd name="connsiteY198" fmla="*/ 1119971 h 1222173"/>
                  <a:gd name="connsiteX199" fmla="*/ 466794 w 1676389"/>
                  <a:gd name="connsiteY199" fmla="*/ 1115712 h 1222173"/>
                  <a:gd name="connsiteX200" fmla="*/ 461775 w 1676389"/>
                  <a:gd name="connsiteY200" fmla="*/ 1107195 h 1222173"/>
                  <a:gd name="connsiteX201" fmla="*/ 446717 w 1676389"/>
                  <a:gd name="connsiteY201" fmla="*/ 1098678 h 1222173"/>
                  <a:gd name="connsiteX202" fmla="*/ 426640 w 1676389"/>
                  <a:gd name="connsiteY202" fmla="*/ 1098678 h 1222173"/>
                  <a:gd name="connsiteX203" fmla="*/ 416601 w 1676389"/>
                  <a:gd name="connsiteY203" fmla="*/ 1102937 h 1222173"/>
                  <a:gd name="connsiteX204" fmla="*/ 406563 w 1676389"/>
                  <a:gd name="connsiteY204" fmla="*/ 1102937 h 1222173"/>
                  <a:gd name="connsiteX205" fmla="*/ 401544 w 1676389"/>
                  <a:gd name="connsiteY205" fmla="*/ 1102937 h 1222173"/>
                  <a:gd name="connsiteX206" fmla="*/ 396524 w 1676389"/>
                  <a:gd name="connsiteY206" fmla="*/ 1102937 h 1222173"/>
                  <a:gd name="connsiteX207" fmla="*/ 386486 w 1676389"/>
                  <a:gd name="connsiteY207" fmla="*/ 1107195 h 1222173"/>
                  <a:gd name="connsiteX208" fmla="*/ 386486 w 1676389"/>
                  <a:gd name="connsiteY208" fmla="*/ 1119971 h 1222173"/>
                  <a:gd name="connsiteX209" fmla="*/ 386486 w 1676389"/>
                  <a:gd name="connsiteY209" fmla="*/ 1132746 h 1222173"/>
                  <a:gd name="connsiteX210" fmla="*/ 396524 w 1676389"/>
                  <a:gd name="connsiteY210" fmla="*/ 1149780 h 1222173"/>
                  <a:gd name="connsiteX211" fmla="*/ 401544 w 1676389"/>
                  <a:gd name="connsiteY211" fmla="*/ 1158297 h 1222173"/>
                  <a:gd name="connsiteX212" fmla="*/ 396524 w 1676389"/>
                  <a:gd name="connsiteY212" fmla="*/ 1175330 h 1222173"/>
                  <a:gd name="connsiteX213" fmla="*/ 381466 w 1676389"/>
                  <a:gd name="connsiteY213" fmla="*/ 1183847 h 1222173"/>
                  <a:gd name="connsiteX214" fmla="*/ 361389 w 1676389"/>
                  <a:gd name="connsiteY214" fmla="*/ 1192364 h 1222173"/>
                  <a:gd name="connsiteX215" fmla="*/ 341312 w 1676389"/>
                  <a:gd name="connsiteY215" fmla="*/ 1192364 h 1222173"/>
                  <a:gd name="connsiteX216" fmla="*/ 321235 w 1676389"/>
                  <a:gd name="connsiteY216" fmla="*/ 1196623 h 1222173"/>
                  <a:gd name="connsiteX217" fmla="*/ 306177 w 1676389"/>
                  <a:gd name="connsiteY217" fmla="*/ 1196623 h 1222173"/>
                  <a:gd name="connsiteX218" fmla="*/ 301158 w 1676389"/>
                  <a:gd name="connsiteY218" fmla="*/ 1205139 h 1222173"/>
                  <a:gd name="connsiteX219" fmla="*/ 296138 w 1676389"/>
                  <a:gd name="connsiteY219" fmla="*/ 1209398 h 1222173"/>
                  <a:gd name="connsiteX220" fmla="*/ 296138 w 1676389"/>
                  <a:gd name="connsiteY220" fmla="*/ 1222173 h 1222173"/>
                  <a:gd name="connsiteX221" fmla="*/ 281080 w 1676389"/>
                  <a:gd name="connsiteY221" fmla="*/ 1222173 h 1222173"/>
                  <a:gd name="connsiteX222" fmla="*/ 261003 w 1676389"/>
                  <a:gd name="connsiteY222" fmla="*/ 1213656 h 1222173"/>
                  <a:gd name="connsiteX223" fmla="*/ 240926 w 1676389"/>
                  <a:gd name="connsiteY223" fmla="*/ 1209398 h 1222173"/>
                  <a:gd name="connsiteX224" fmla="*/ 235907 w 1676389"/>
                  <a:gd name="connsiteY224" fmla="*/ 1192364 h 1222173"/>
                  <a:gd name="connsiteX225" fmla="*/ 220849 w 1676389"/>
                  <a:gd name="connsiteY225" fmla="*/ 1171072 h 1222173"/>
                  <a:gd name="connsiteX226" fmla="*/ 200772 w 1676389"/>
                  <a:gd name="connsiteY226" fmla="*/ 1154038 h 1222173"/>
                  <a:gd name="connsiteX227" fmla="*/ 185714 w 1676389"/>
                  <a:gd name="connsiteY227" fmla="*/ 1154038 h 1222173"/>
                  <a:gd name="connsiteX228" fmla="*/ 175675 w 1676389"/>
                  <a:gd name="connsiteY228" fmla="*/ 1154038 h 1222173"/>
                  <a:gd name="connsiteX229" fmla="*/ 165637 w 1676389"/>
                  <a:gd name="connsiteY229" fmla="*/ 1154038 h 1222173"/>
                  <a:gd name="connsiteX230" fmla="*/ 155598 w 1676389"/>
                  <a:gd name="connsiteY230" fmla="*/ 1166814 h 1222173"/>
                  <a:gd name="connsiteX231" fmla="*/ 145560 w 1676389"/>
                  <a:gd name="connsiteY231" fmla="*/ 1166814 h 1222173"/>
                  <a:gd name="connsiteX232" fmla="*/ 135521 w 1676389"/>
                  <a:gd name="connsiteY232" fmla="*/ 1158297 h 1222173"/>
                  <a:gd name="connsiteX233" fmla="*/ 125482 w 1676389"/>
                  <a:gd name="connsiteY233" fmla="*/ 1137004 h 1222173"/>
                  <a:gd name="connsiteX234" fmla="*/ 120463 w 1676389"/>
                  <a:gd name="connsiteY234" fmla="*/ 1124229 h 1222173"/>
                  <a:gd name="connsiteX235" fmla="*/ 105405 w 1676389"/>
                  <a:gd name="connsiteY235" fmla="*/ 1115712 h 1222173"/>
                  <a:gd name="connsiteX236" fmla="*/ 95367 w 1676389"/>
                  <a:gd name="connsiteY236" fmla="*/ 1102937 h 1222173"/>
                  <a:gd name="connsiteX237" fmla="*/ 80309 w 1676389"/>
                  <a:gd name="connsiteY237" fmla="*/ 1090162 h 1222173"/>
                  <a:gd name="connsiteX238" fmla="*/ 80309 w 1676389"/>
                  <a:gd name="connsiteY238" fmla="*/ 1081645 h 1222173"/>
                  <a:gd name="connsiteX239" fmla="*/ 65251 w 1676389"/>
                  <a:gd name="connsiteY239" fmla="*/ 1064611 h 1222173"/>
                  <a:gd name="connsiteX240" fmla="*/ 60232 w 1676389"/>
                  <a:gd name="connsiteY240" fmla="*/ 1056094 h 1222173"/>
                  <a:gd name="connsiteX241" fmla="*/ 55212 w 1676389"/>
                  <a:gd name="connsiteY241" fmla="*/ 1047577 h 1222173"/>
                  <a:gd name="connsiteX242" fmla="*/ 55212 w 1676389"/>
                  <a:gd name="connsiteY242" fmla="*/ 1022027 h 1222173"/>
                  <a:gd name="connsiteX243" fmla="*/ 60232 w 1676389"/>
                  <a:gd name="connsiteY243" fmla="*/ 992217 h 1222173"/>
                  <a:gd name="connsiteX244" fmla="*/ 80309 w 1676389"/>
                  <a:gd name="connsiteY244" fmla="*/ 966667 h 1222173"/>
                  <a:gd name="connsiteX245" fmla="*/ 95367 w 1676389"/>
                  <a:gd name="connsiteY245" fmla="*/ 958150 h 1222173"/>
                  <a:gd name="connsiteX246" fmla="*/ 115444 w 1676389"/>
                  <a:gd name="connsiteY246" fmla="*/ 945375 h 1222173"/>
                  <a:gd name="connsiteX247" fmla="*/ 120463 w 1676389"/>
                  <a:gd name="connsiteY247" fmla="*/ 928341 h 1222173"/>
                  <a:gd name="connsiteX248" fmla="*/ 125482 w 1676389"/>
                  <a:gd name="connsiteY248" fmla="*/ 915566 h 1222173"/>
                  <a:gd name="connsiteX249" fmla="*/ 125482 w 1676389"/>
                  <a:gd name="connsiteY249" fmla="*/ 898532 h 1222173"/>
                  <a:gd name="connsiteX250" fmla="*/ 135521 w 1676389"/>
                  <a:gd name="connsiteY250" fmla="*/ 890015 h 1222173"/>
                  <a:gd name="connsiteX251" fmla="*/ 135521 w 1676389"/>
                  <a:gd name="connsiteY251" fmla="*/ 881498 h 1222173"/>
                  <a:gd name="connsiteX252" fmla="*/ 120463 w 1676389"/>
                  <a:gd name="connsiteY252" fmla="*/ 881498 h 1222173"/>
                  <a:gd name="connsiteX253" fmla="*/ 115444 w 1676389"/>
                  <a:gd name="connsiteY253" fmla="*/ 877240 h 1222173"/>
                  <a:gd name="connsiteX254" fmla="*/ 95367 w 1676389"/>
                  <a:gd name="connsiteY254" fmla="*/ 877240 h 1222173"/>
                  <a:gd name="connsiteX255" fmla="*/ 75290 w 1676389"/>
                  <a:gd name="connsiteY255" fmla="*/ 872981 h 1222173"/>
                  <a:gd name="connsiteX256" fmla="*/ 60232 w 1676389"/>
                  <a:gd name="connsiteY256" fmla="*/ 864464 h 1222173"/>
                  <a:gd name="connsiteX257" fmla="*/ 35135 w 1676389"/>
                  <a:gd name="connsiteY257" fmla="*/ 847431 h 1222173"/>
                  <a:gd name="connsiteX258" fmla="*/ 5019 w 1676389"/>
                  <a:gd name="connsiteY258" fmla="*/ 838914 h 1222173"/>
                  <a:gd name="connsiteX259" fmla="*/ 0 w 1676389"/>
                  <a:gd name="connsiteY259" fmla="*/ 826138 h 1222173"/>
                  <a:gd name="connsiteX260" fmla="*/ 5019 w 1676389"/>
                  <a:gd name="connsiteY260" fmla="*/ 809105 h 1222173"/>
                  <a:gd name="connsiteX261" fmla="*/ 20077 w 1676389"/>
                  <a:gd name="connsiteY261" fmla="*/ 800588 h 1222173"/>
                  <a:gd name="connsiteX262" fmla="*/ 35135 w 1676389"/>
                  <a:gd name="connsiteY262" fmla="*/ 787812 h 1222173"/>
                  <a:gd name="connsiteX263" fmla="*/ 75290 w 1676389"/>
                  <a:gd name="connsiteY263" fmla="*/ 775037 h 1222173"/>
                  <a:gd name="connsiteX264" fmla="*/ 105405 w 1676389"/>
                  <a:gd name="connsiteY264" fmla="*/ 770779 h 1222173"/>
                  <a:gd name="connsiteX265" fmla="*/ 120463 w 1676389"/>
                  <a:gd name="connsiteY265" fmla="*/ 758003 h 1222173"/>
                  <a:gd name="connsiteX266" fmla="*/ 120463 w 1676389"/>
                  <a:gd name="connsiteY266" fmla="*/ 749486 h 1222173"/>
                  <a:gd name="connsiteX267" fmla="*/ 120463 w 1676389"/>
                  <a:gd name="connsiteY267" fmla="*/ 740970 h 1222173"/>
                  <a:gd name="connsiteX268" fmla="*/ 115444 w 1676389"/>
                  <a:gd name="connsiteY268" fmla="*/ 736711 h 1222173"/>
                  <a:gd name="connsiteX269" fmla="*/ 95367 w 1676389"/>
                  <a:gd name="connsiteY269" fmla="*/ 740970 h 1222173"/>
                  <a:gd name="connsiteX270" fmla="*/ 75290 w 1676389"/>
                  <a:gd name="connsiteY270" fmla="*/ 749486 h 1222173"/>
                  <a:gd name="connsiteX271" fmla="*/ 55212 w 1676389"/>
                  <a:gd name="connsiteY271" fmla="*/ 749486 h 1222173"/>
                  <a:gd name="connsiteX272" fmla="*/ 40154 w 1676389"/>
                  <a:gd name="connsiteY272" fmla="*/ 740970 h 1222173"/>
                  <a:gd name="connsiteX273" fmla="*/ 35135 w 1676389"/>
                  <a:gd name="connsiteY273" fmla="*/ 732453 h 1222173"/>
                  <a:gd name="connsiteX274" fmla="*/ 40154 w 1676389"/>
                  <a:gd name="connsiteY274" fmla="*/ 719677 h 1222173"/>
                  <a:gd name="connsiteX275" fmla="*/ 45174 w 1676389"/>
                  <a:gd name="connsiteY275" fmla="*/ 706902 h 1222173"/>
                  <a:gd name="connsiteX276" fmla="*/ 80309 w 1676389"/>
                  <a:gd name="connsiteY276" fmla="*/ 672835 h 1222173"/>
                  <a:gd name="connsiteX277" fmla="*/ 85328 w 1676389"/>
                  <a:gd name="connsiteY277" fmla="*/ 664318 h 1222173"/>
                  <a:gd name="connsiteX278" fmla="*/ 95367 w 1676389"/>
                  <a:gd name="connsiteY278" fmla="*/ 647284 h 1222173"/>
                  <a:gd name="connsiteX279" fmla="*/ 105405 w 1676389"/>
                  <a:gd name="connsiteY279" fmla="*/ 643025 h 1222173"/>
                  <a:gd name="connsiteX280" fmla="*/ 120463 w 1676389"/>
                  <a:gd name="connsiteY280" fmla="*/ 634509 h 1222173"/>
                  <a:gd name="connsiteX281" fmla="*/ 125482 w 1676389"/>
                  <a:gd name="connsiteY281" fmla="*/ 630250 h 1222173"/>
                  <a:gd name="connsiteX282" fmla="*/ 125482 w 1676389"/>
                  <a:gd name="connsiteY282" fmla="*/ 625992 h 1222173"/>
                  <a:gd name="connsiteX283" fmla="*/ 120463 w 1676389"/>
                  <a:gd name="connsiteY283" fmla="*/ 608958 h 1222173"/>
                  <a:gd name="connsiteX284" fmla="*/ 100386 w 1676389"/>
                  <a:gd name="connsiteY284" fmla="*/ 596183 h 1222173"/>
                  <a:gd name="connsiteX285" fmla="*/ 80309 w 1676389"/>
                  <a:gd name="connsiteY285" fmla="*/ 591924 h 1222173"/>
                  <a:gd name="connsiteX286" fmla="*/ 60232 w 1676389"/>
                  <a:gd name="connsiteY286" fmla="*/ 583407 h 1222173"/>
                  <a:gd name="connsiteX287" fmla="*/ 35135 w 1676389"/>
                  <a:gd name="connsiteY287" fmla="*/ 579149 h 1222173"/>
                  <a:gd name="connsiteX288" fmla="*/ 35135 w 1676389"/>
                  <a:gd name="connsiteY288" fmla="*/ 549340 h 1222173"/>
                  <a:gd name="connsiteX289" fmla="*/ 40154 w 1676389"/>
                  <a:gd name="connsiteY289" fmla="*/ 532306 h 1222173"/>
                  <a:gd name="connsiteX290" fmla="*/ 55212 w 1676389"/>
                  <a:gd name="connsiteY290" fmla="*/ 523789 h 1222173"/>
                  <a:gd name="connsiteX291" fmla="*/ 60232 w 1676389"/>
                  <a:gd name="connsiteY291" fmla="*/ 506755 h 1222173"/>
                  <a:gd name="connsiteX292" fmla="*/ 80309 w 1676389"/>
                  <a:gd name="connsiteY292" fmla="*/ 493980 h 1222173"/>
                  <a:gd name="connsiteX293" fmla="*/ 100386 w 1676389"/>
                  <a:gd name="connsiteY293" fmla="*/ 476946 h 1222173"/>
                  <a:gd name="connsiteX294" fmla="*/ 105405 w 1676389"/>
                  <a:gd name="connsiteY294" fmla="*/ 468429 h 1222173"/>
                  <a:gd name="connsiteX295" fmla="*/ 120463 w 1676389"/>
                  <a:gd name="connsiteY295" fmla="*/ 468429 h 1222173"/>
                  <a:gd name="connsiteX296" fmla="*/ 135521 w 1676389"/>
                  <a:gd name="connsiteY296" fmla="*/ 472688 h 1222173"/>
                  <a:gd name="connsiteX297" fmla="*/ 140540 w 1676389"/>
                  <a:gd name="connsiteY297" fmla="*/ 476946 h 1222173"/>
                  <a:gd name="connsiteX298" fmla="*/ 145560 w 1676389"/>
                  <a:gd name="connsiteY298" fmla="*/ 476946 h 1222173"/>
                  <a:gd name="connsiteX299" fmla="*/ 160617 w 1676389"/>
                  <a:gd name="connsiteY299" fmla="*/ 472688 h 1222173"/>
                  <a:gd name="connsiteX300" fmla="*/ 165637 w 1676389"/>
                  <a:gd name="connsiteY300" fmla="*/ 472688 h 1222173"/>
                  <a:gd name="connsiteX301" fmla="*/ 180695 w 1676389"/>
                  <a:gd name="connsiteY301" fmla="*/ 476946 h 1222173"/>
                  <a:gd name="connsiteX302" fmla="*/ 195753 w 1676389"/>
                  <a:gd name="connsiteY302" fmla="*/ 489722 h 1222173"/>
                  <a:gd name="connsiteX303" fmla="*/ 200772 w 1676389"/>
                  <a:gd name="connsiteY303" fmla="*/ 493980 h 1222173"/>
                  <a:gd name="connsiteX304" fmla="*/ 205791 w 1676389"/>
                  <a:gd name="connsiteY304" fmla="*/ 498239 h 1222173"/>
                  <a:gd name="connsiteX305" fmla="*/ 225868 w 1676389"/>
                  <a:gd name="connsiteY305" fmla="*/ 493980 h 1222173"/>
                  <a:gd name="connsiteX306" fmla="*/ 240926 w 1676389"/>
                  <a:gd name="connsiteY306" fmla="*/ 485463 h 1222173"/>
                  <a:gd name="connsiteX307" fmla="*/ 245945 w 1676389"/>
                  <a:gd name="connsiteY307" fmla="*/ 468429 h 1222173"/>
                  <a:gd name="connsiteX308" fmla="*/ 240926 w 1676389"/>
                  <a:gd name="connsiteY308" fmla="*/ 455654 h 1222173"/>
                  <a:gd name="connsiteX309" fmla="*/ 276061 w 1676389"/>
                  <a:gd name="connsiteY309" fmla="*/ 451396 h 1222173"/>
                  <a:gd name="connsiteX310" fmla="*/ 286100 w 1676389"/>
                  <a:gd name="connsiteY310" fmla="*/ 451396 h 1222173"/>
                  <a:gd name="connsiteX311" fmla="*/ 296138 w 1676389"/>
                  <a:gd name="connsiteY311" fmla="*/ 451396 h 1222173"/>
                  <a:gd name="connsiteX312" fmla="*/ 306177 w 1676389"/>
                  <a:gd name="connsiteY312" fmla="*/ 459913 h 1222173"/>
                  <a:gd name="connsiteX313" fmla="*/ 326254 w 1676389"/>
                  <a:gd name="connsiteY313" fmla="*/ 459913 h 1222173"/>
                  <a:gd name="connsiteX314" fmla="*/ 346331 w 1676389"/>
                  <a:gd name="connsiteY314" fmla="*/ 459913 h 1222173"/>
                  <a:gd name="connsiteX315" fmla="*/ 366408 w 1676389"/>
                  <a:gd name="connsiteY315" fmla="*/ 459913 h 1222173"/>
                  <a:gd name="connsiteX316" fmla="*/ 381466 w 1676389"/>
                  <a:gd name="connsiteY316" fmla="*/ 468429 h 1222173"/>
                  <a:gd name="connsiteX317" fmla="*/ 381466 w 1676389"/>
                  <a:gd name="connsiteY317" fmla="*/ 472688 h 1222173"/>
                  <a:gd name="connsiteX318" fmla="*/ 381466 w 1676389"/>
                  <a:gd name="connsiteY318" fmla="*/ 476946 h 1222173"/>
                  <a:gd name="connsiteX319" fmla="*/ 386486 w 1676389"/>
                  <a:gd name="connsiteY319" fmla="*/ 472688 h 1222173"/>
                  <a:gd name="connsiteX320" fmla="*/ 406563 w 1676389"/>
                  <a:gd name="connsiteY320" fmla="*/ 455654 h 1222173"/>
                  <a:gd name="connsiteX321" fmla="*/ 406563 w 1676389"/>
                  <a:gd name="connsiteY321" fmla="*/ 451396 h 1222173"/>
                  <a:gd name="connsiteX322" fmla="*/ 406563 w 1676389"/>
                  <a:gd name="connsiteY322" fmla="*/ 438620 h 1222173"/>
                  <a:gd name="connsiteX323" fmla="*/ 401544 w 1676389"/>
                  <a:gd name="connsiteY323" fmla="*/ 417328 h 1222173"/>
                  <a:gd name="connsiteX324" fmla="*/ 401544 w 1676389"/>
                  <a:gd name="connsiteY324" fmla="*/ 404553 h 1222173"/>
                  <a:gd name="connsiteX325" fmla="*/ 401544 w 1676389"/>
                  <a:gd name="connsiteY325" fmla="*/ 400294 h 1222173"/>
                  <a:gd name="connsiteX326" fmla="*/ 406563 w 1676389"/>
                  <a:gd name="connsiteY326" fmla="*/ 387519 h 1222173"/>
                  <a:gd name="connsiteX327" fmla="*/ 421621 w 1676389"/>
                  <a:gd name="connsiteY327" fmla="*/ 387519 h 1222173"/>
                  <a:gd name="connsiteX328" fmla="*/ 446717 w 1676389"/>
                  <a:gd name="connsiteY328" fmla="*/ 383261 h 1222173"/>
                  <a:gd name="connsiteX329" fmla="*/ 461775 w 1676389"/>
                  <a:gd name="connsiteY329" fmla="*/ 374744 h 1222173"/>
                  <a:gd name="connsiteX330" fmla="*/ 461775 w 1676389"/>
                  <a:gd name="connsiteY330" fmla="*/ 370485 h 1222173"/>
                  <a:gd name="connsiteX331" fmla="*/ 476833 w 1676389"/>
                  <a:gd name="connsiteY331" fmla="*/ 353452 h 1222173"/>
                  <a:gd name="connsiteX332" fmla="*/ 496910 w 1676389"/>
                  <a:gd name="connsiteY332" fmla="*/ 336418 h 1222173"/>
                  <a:gd name="connsiteX333" fmla="*/ 501929 w 1676389"/>
                  <a:gd name="connsiteY333" fmla="*/ 319384 h 1222173"/>
                  <a:gd name="connsiteX334" fmla="*/ 516987 w 1676389"/>
                  <a:gd name="connsiteY334" fmla="*/ 315126 h 1222173"/>
                  <a:gd name="connsiteX335" fmla="*/ 527026 w 1676389"/>
                  <a:gd name="connsiteY335" fmla="*/ 315126 h 1222173"/>
                  <a:gd name="connsiteX336" fmla="*/ 542084 w 1676389"/>
                  <a:gd name="connsiteY336" fmla="*/ 315126 h 1222173"/>
                  <a:gd name="connsiteX337" fmla="*/ 562161 w 1676389"/>
                  <a:gd name="connsiteY337" fmla="*/ 310867 h 1222173"/>
                  <a:gd name="connsiteX338" fmla="*/ 572199 w 1676389"/>
                  <a:gd name="connsiteY338" fmla="*/ 298092 h 1222173"/>
                  <a:gd name="connsiteX339" fmla="*/ 585683 w 1676389"/>
                  <a:gd name="connsiteY339" fmla="*/ 282839 h 1222173"/>
                  <a:gd name="connsiteX340" fmla="*/ 582182 w 1676389"/>
                  <a:gd name="connsiteY340" fmla="*/ 281057 h 1222173"/>
                  <a:gd name="connsiteX341" fmla="*/ 577162 w 1676389"/>
                  <a:gd name="connsiteY341" fmla="*/ 276798 h 1222173"/>
                  <a:gd name="connsiteX342" fmla="*/ 567124 w 1676389"/>
                  <a:gd name="connsiteY342" fmla="*/ 264023 h 1222173"/>
                  <a:gd name="connsiteX343" fmla="*/ 562104 w 1676389"/>
                  <a:gd name="connsiteY343" fmla="*/ 246989 h 1222173"/>
                  <a:gd name="connsiteX344" fmla="*/ 557085 w 1676389"/>
                  <a:gd name="connsiteY344" fmla="*/ 191630 h 1222173"/>
                  <a:gd name="connsiteX345" fmla="*/ 557085 w 1676389"/>
                  <a:gd name="connsiteY345" fmla="*/ 166079 h 1222173"/>
                  <a:gd name="connsiteX346" fmla="*/ 557085 w 1676389"/>
                  <a:gd name="connsiteY346" fmla="*/ 144787 h 1222173"/>
                  <a:gd name="connsiteX347" fmla="*/ 567124 w 1676389"/>
                  <a:gd name="connsiteY347" fmla="*/ 127753 h 1222173"/>
                  <a:gd name="connsiteX348" fmla="*/ 582182 w 1676389"/>
                  <a:gd name="connsiteY348" fmla="*/ 110719 h 1222173"/>
                  <a:gd name="connsiteX349" fmla="*/ 582182 w 1676389"/>
                  <a:gd name="connsiteY349" fmla="*/ 89427 h 1222173"/>
                  <a:gd name="connsiteX350" fmla="*/ 587201 w 1676389"/>
                  <a:gd name="connsiteY350" fmla="*/ 76652 h 1222173"/>
                  <a:gd name="connsiteX351" fmla="*/ 597240 w 1676389"/>
                  <a:gd name="connsiteY351" fmla="*/ 72393 h 1222173"/>
                  <a:gd name="connsiteX352" fmla="*/ 617317 w 1676389"/>
                  <a:gd name="connsiteY352" fmla="*/ 68135 h 1222173"/>
                  <a:gd name="connsiteX353" fmla="*/ 637394 w 1676389"/>
                  <a:gd name="connsiteY353" fmla="*/ 68135 h 1222173"/>
                  <a:gd name="connsiteX354" fmla="*/ 642413 w 1676389"/>
                  <a:gd name="connsiteY354" fmla="*/ 76652 h 1222173"/>
                  <a:gd name="connsiteX355" fmla="*/ 657471 w 1676389"/>
                  <a:gd name="connsiteY355" fmla="*/ 89427 h 1222173"/>
                  <a:gd name="connsiteX356" fmla="*/ 682568 w 1676389"/>
                  <a:gd name="connsiteY356" fmla="*/ 110719 h 1222173"/>
                  <a:gd name="connsiteX357" fmla="*/ 702645 w 1676389"/>
                  <a:gd name="connsiteY357" fmla="*/ 140528 h 1222173"/>
                  <a:gd name="connsiteX358" fmla="*/ 717703 w 1676389"/>
                  <a:gd name="connsiteY358" fmla="*/ 149045 h 1222173"/>
                  <a:gd name="connsiteX359" fmla="*/ 722722 w 1676389"/>
                  <a:gd name="connsiteY359" fmla="*/ 161821 h 1222173"/>
                  <a:gd name="connsiteX360" fmla="*/ 722722 w 1676389"/>
                  <a:gd name="connsiteY360" fmla="*/ 178854 h 1222173"/>
                  <a:gd name="connsiteX361" fmla="*/ 727741 w 1676389"/>
                  <a:gd name="connsiteY361" fmla="*/ 183113 h 1222173"/>
                  <a:gd name="connsiteX362" fmla="*/ 737780 w 1676389"/>
                  <a:gd name="connsiteY362" fmla="*/ 183113 h 1222173"/>
                  <a:gd name="connsiteX363" fmla="*/ 747819 w 1676389"/>
                  <a:gd name="connsiteY363" fmla="*/ 191630 h 1222173"/>
                  <a:gd name="connsiteX364" fmla="*/ 747819 w 1676389"/>
                  <a:gd name="connsiteY364" fmla="*/ 200147 h 1222173"/>
                  <a:gd name="connsiteX365" fmla="*/ 742799 w 1676389"/>
                  <a:gd name="connsiteY365" fmla="*/ 212922 h 1222173"/>
                  <a:gd name="connsiteX366" fmla="*/ 767896 w 1676389"/>
                  <a:gd name="connsiteY366" fmla="*/ 212922 h 1222173"/>
                  <a:gd name="connsiteX367" fmla="*/ 787973 w 1676389"/>
                  <a:gd name="connsiteY367" fmla="*/ 212922 h 1222173"/>
                  <a:gd name="connsiteX368" fmla="*/ 803031 w 1676389"/>
                  <a:gd name="connsiteY368" fmla="*/ 208663 h 1222173"/>
                  <a:gd name="connsiteX369" fmla="*/ 818089 w 1676389"/>
                  <a:gd name="connsiteY369" fmla="*/ 200147 h 1222173"/>
                  <a:gd name="connsiteX370" fmla="*/ 823108 w 1676389"/>
                  <a:gd name="connsiteY370" fmla="*/ 195888 h 1222173"/>
                  <a:gd name="connsiteX371" fmla="*/ 838166 w 1676389"/>
                  <a:gd name="connsiteY371" fmla="*/ 195888 h 1222173"/>
                  <a:gd name="connsiteX372" fmla="*/ 848205 w 1676389"/>
                  <a:gd name="connsiteY372" fmla="*/ 200147 h 1222173"/>
                  <a:gd name="connsiteX373" fmla="*/ 858243 w 1676389"/>
                  <a:gd name="connsiteY373" fmla="*/ 208663 h 1222173"/>
                  <a:gd name="connsiteX374" fmla="*/ 863262 w 1676389"/>
                  <a:gd name="connsiteY374" fmla="*/ 212922 h 1222173"/>
                  <a:gd name="connsiteX375" fmla="*/ 878320 w 1676389"/>
                  <a:gd name="connsiteY375" fmla="*/ 212922 h 1222173"/>
                  <a:gd name="connsiteX376" fmla="*/ 898398 w 1676389"/>
                  <a:gd name="connsiteY376" fmla="*/ 200147 h 1222173"/>
                  <a:gd name="connsiteX377" fmla="*/ 908436 w 1676389"/>
                  <a:gd name="connsiteY377" fmla="*/ 208663 h 1222173"/>
                  <a:gd name="connsiteX378" fmla="*/ 923494 w 1676389"/>
                  <a:gd name="connsiteY378" fmla="*/ 217180 h 1222173"/>
                  <a:gd name="connsiteX379" fmla="*/ 943571 w 1676389"/>
                  <a:gd name="connsiteY379" fmla="*/ 217180 h 1222173"/>
                  <a:gd name="connsiteX380" fmla="*/ 963648 w 1676389"/>
                  <a:gd name="connsiteY380" fmla="*/ 217180 h 1222173"/>
                  <a:gd name="connsiteX381" fmla="*/ 958629 w 1676389"/>
                  <a:gd name="connsiteY381" fmla="*/ 212922 h 1222173"/>
                  <a:gd name="connsiteX382" fmla="*/ 963648 w 1676389"/>
                  <a:gd name="connsiteY382" fmla="*/ 195888 h 1222173"/>
                  <a:gd name="connsiteX383" fmla="*/ 978706 w 1676389"/>
                  <a:gd name="connsiteY383" fmla="*/ 183113 h 1222173"/>
                  <a:gd name="connsiteX384" fmla="*/ 998784 w 1676389"/>
                  <a:gd name="connsiteY384" fmla="*/ 161821 h 1222173"/>
                  <a:gd name="connsiteX385" fmla="*/ 1018861 w 1676389"/>
                  <a:gd name="connsiteY385" fmla="*/ 136270 h 1222173"/>
                  <a:gd name="connsiteX386" fmla="*/ 1038938 w 1676389"/>
                  <a:gd name="connsiteY386" fmla="*/ 102202 h 1222173"/>
                  <a:gd name="connsiteX387" fmla="*/ 1043957 w 1676389"/>
                  <a:gd name="connsiteY387" fmla="*/ 89427 h 1222173"/>
                  <a:gd name="connsiteX388" fmla="*/ 1059015 w 1676389"/>
                  <a:gd name="connsiteY388" fmla="*/ 85169 h 1222173"/>
                  <a:gd name="connsiteX389" fmla="*/ 1064034 w 1676389"/>
                  <a:gd name="connsiteY389" fmla="*/ 85169 h 1222173"/>
                  <a:gd name="connsiteX390" fmla="*/ 1079092 w 1676389"/>
                  <a:gd name="connsiteY390" fmla="*/ 89427 h 1222173"/>
                  <a:gd name="connsiteX391" fmla="*/ 1104189 w 1676389"/>
                  <a:gd name="connsiteY391" fmla="*/ 93686 h 1222173"/>
                  <a:gd name="connsiteX392" fmla="*/ 1129285 w 1676389"/>
                  <a:gd name="connsiteY392" fmla="*/ 102202 h 1222173"/>
                  <a:gd name="connsiteX393" fmla="*/ 1129285 w 1676389"/>
                  <a:gd name="connsiteY393" fmla="*/ 93686 h 1222173"/>
                  <a:gd name="connsiteX394" fmla="*/ 1139324 w 1676389"/>
                  <a:gd name="connsiteY394" fmla="*/ 85169 h 1222173"/>
                  <a:gd name="connsiteX395" fmla="*/ 1149363 w 1676389"/>
                  <a:gd name="connsiteY395" fmla="*/ 76652 h 1222173"/>
                  <a:gd name="connsiteX396" fmla="*/ 1159401 w 1676389"/>
                  <a:gd name="connsiteY396" fmla="*/ 59618 h 1222173"/>
                  <a:gd name="connsiteX397" fmla="*/ 1159401 w 1676389"/>
                  <a:gd name="connsiteY397" fmla="*/ 51101 h 1222173"/>
                  <a:gd name="connsiteX398" fmla="*/ 1164421 w 1676389"/>
                  <a:gd name="connsiteY398" fmla="*/ 42584 h 1222173"/>
                  <a:gd name="connsiteX399" fmla="*/ 1184498 w 1676389"/>
                  <a:gd name="connsiteY399" fmla="*/ 42584 h 1222173"/>
                  <a:gd name="connsiteX400" fmla="*/ 1204575 w 1676389"/>
                  <a:gd name="connsiteY400" fmla="*/ 55360 h 1222173"/>
                  <a:gd name="connsiteX401" fmla="*/ 1219633 w 1676389"/>
                  <a:gd name="connsiteY401" fmla="*/ 72393 h 1222173"/>
                  <a:gd name="connsiteX402" fmla="*/ 1224652 w 1676389"/>
                  <a:gd name="connsiteY402" fmla="*/ 85169 h 1222173"/>
                  <a:gd name="connsiteX403" fmla="*/ 1239710 w 1676389"/>
                  <a:gd name="connsiteY403" fmla="*/ 89427 h 1222173"/>
                  <a:gd name="connsiteX404" fmla="*/ 1249749 w 1676389"/>
                  <a:gd name="connsiteY404" fmla="*/ 85169 h 1222173"/>
                  <a:gd name="connsiteX405" fmla="*/ 1264807 w 1676389"/>
                  <a:gd name="connsiteY405" fmla="*/ 76652 h 1222173"/>
                  <a:gd name="connsiteX406" fmla="*/ 1279864 w 1676389"/>
                  <a:gd name="connsiteY406" fmla="*/ 72393 h 1222173"/>
                  <a:gd name="connsiteX407" fmla="*/ 1284884 w 1676389"/>
                  <a:gd name="connsiteY407" fmla="*/ 59618 h 1222173"/>
                  <a:gd name="connsiteX408" fmla="*/ 1294922 w 1676389"/>
                  <a:gd name="connsiteY408" fmla="*/ 55360 h 1222173"/>
                  <a:gd name="connsiteX409" fmla="*/ 1309980 w 1676389"/>
                  <a:gd name="connsiteY409" fmla="*/ 55360 h 1222173"/>
                  <a:gd name="connsiteX410" fmla="*/ 1315000 w 1676389"/>
                  <a:gd name="connsiteY410" fmla="*/ 51101 h 1222173"/>
                  <a:gd name="connsiteX411" fmla="*/ 1309980 w 1676389"/>
                  <a:gd name="connsiteY411" fmla="*/ 34067 h 1222173"/>
                  <a:gd name="connsiteX412" fmla="*/ 1304961 w 1676389"/>
                  <a:gd name="connsiteY412" fmla="*/ 25551 h 1222173"/>
                  <a:gd name="connsiteX413" fmla="*/ 1304961 w 1676389"/>
                  <a:gd name="connsiteY413" fmla="*/ 21292 h 1222173"/>
                  <a:gd name="connsiteX414" fmla="*/ 1315000 w 1676389"/>
                  <a:gd name="connsiteY414" fmla="*/ 17034 h 1222173"/>
                  <a:gd name="connsiteX415" fmla="*/ 1335077 w 1676389"/>
                  <a:gd name="connsiteY415" fmla="*/ 8517 h 1222173"/>
                  <a:gd name="connsiteX416" fmla="*/ 1355154 w 1676389"/>
                  <a:gd name="connsiteY416" fmla="*/ 0 h 1222173"/>
                  <a:gd name="connsiteX0" fmla="*/ 798785 w 1676389"/>
                  <a:gd name="connsiteY0" fmla="*/ 1121796 h 1222173"/>
                  <a:gd name="connsiteX1" fmla="*/ 803087 w 1676389"/>
                  <a:gd name="connsiteY1" fmla="*/ 1124229 h 1222173"/>
                  <a:gd name="connsiteX2" fmla="*/ 793048 w 1676389"/>
                  <a:gd name="connsiteY2" fmla="*/ 1124229 h 1222173"/>
                  <a:gd name="connsiteX3" fmla="*/ 798785 w 1676389"/>
                  <a:gd name="connsiteY3" fmla="*/ 1121796 h 1222173"/>
                  <a:gd name="connsiteX4" fmla="*/ 968721 w 1676389"/>
                  <a:gd name="connsiteY4" fmla="*/ 804845 h 1222173"/>
                  <a:gd name="connsiteX5" fmla="*/ 968724 w 1676389"/>
                  <a:gd name="connsiteY5" fmla="*/ 804846 h 1222173"/>
                  <a:gd name="connsiteX6" fmla="*/ 978707 w 1676389"/>
                  <a:gd name="connsiteY6" fmla="*/ 804846 h 1222173"/>
                  <a:gd name="connsiteX7" fmla="*/ 978706 w 1676389"/>
                  <a:gd name="connsiteY7" fmla="*/ 804845 h 1222173"/>
                  <a:gd name="connsiteX8" fmla="*/ 968721 w 1676389"/>
                  <a:gd name="connsiteY8" fmla="*/ 804845 h 1222173"/>
                  <a:gd name="connsiteX9" fmla="*/ 803031 w 1676389"/>
                  <a:gd name="connsiteY9" fmla="*/ 643025 h 1222173"/>
                  <a:gd name="connsiteX10" fmla="*/ 788029 w 1676389"/>
                  <a:gd name="connsiteY10" fmla="*/ 643025 h 1222173"/>
                  <a:gd name="connsiteX11" fmla="*/ 803031 w 1676389"/>
                  <a:gd name="connsiteY11" fmla="*/ 643025 h 1222173"/>
                  <a:gd name="connsiteX12" fmla="*/ 617426 w 1676389"/>
                  <a:gd name="connsiteY12" fmla="*/ 296702 h 1222173"/>
                  <a:gd name="connsiteX13" fmla="*/ 627246 w 1676389"/>
                  <a:gd name="connsiteY13" fmla="*/ 302257 h 1222173"/>
                  <a:gd name="connsiteX14" fmla="*/ 622336 w 1676389"/>
                  <a:gd name="connsiteY14" fmla="*/ 298091 h 1222173"/>
                  <a:gd name="connsiteX15" fmla="*/ 617426 w 1676389"/>
                  <a:gd name="connsiteY15" fmla="*/ 296702 h 1222173"/>
                  <a:gd name="connsiteX16" fmla="*/ 1355154 w 1676389"/>
                  <a:gd name="connsiteY16" fmla="*/ 0 h 1222173"/>
                  <a:gd name="connsiteX17" fmla="*/ 1365193 w 1676389"/>
                  <a:gd name="connsiteY17" fmla="*/ 0 h 1222173"/>
                  <a:gd name="connsiteX18" fmla="*/ 1375231 w 1676389"/>
                  <a:gd name="connsiteY18" fmla="*/ 0 h 1222173"/>
                  <a:gd name="connsiteX19" fmla="*/ 1390289 w 1676389"/>
                  <a:gd name="connsiteY19" fmla="*/ 0 h 1222173"/>
                  <a:gd name="connsiteX20" fmla="*/ 1395308 w 1676389"/>
                  <a:gd name="connsiteY20" fmla="*/ 4258 h 1222173"/>
                  <a:gd name="connsiteX21" fmla="*/ 1410366 w 1676389"/>
                  <a:gd name="connsiteY21" fmla="*/ 25551 h 1222173"/>
                  <a:gd name="connsiteX22" fmla="*/ 1410366 w 1676389"/>
                  <a:gd name="connsiteY22" fmla="*/ 42584 h 1222173"/>
                  <a:gd name="connsiteX23" fmla="*/ 1410366 w 1676389"/>
                  <a:gd name="connsiteY23" fmla="*/ 55360 h 1222173"/>
                  <a:gd name="connsiteX24" fmla="*/ 1410366 w 1676389"/>
                  <a:gd name="connsiteY24" fmla="*/ 59618 h 1222173"/>
                  <a:gd name="connsiteX25" fmla="*/ 1430443 w 1676389"/>
                  <a:gd name="connsiteY25" fmla="*/ 72393 h 1222173"/>
                  <a:gd name="connsiteX26" fmla="*/ 1445501 w 1676389"/>
                  <a:gd name="connsiteY26" fmla="*/ 76652 h 1222173"/>
                  <a:gd name="connsiteX27" fmla="*/ 1445501 w 1676389"/>
                  <a:gd name="connsiteY27" fmla="*/ 85169 h 1222173"/>
                  <a:gd name="connsiteX28" fmla="*/ 1450521 w 1676389"/>
                  <a:gd name="connsiteY28" fmla="*/ 89427 h 1222173"/>
                  <a:gd name="connsiteX29" fmla="*/ 1455540 w 1676389"/>
                  <a:gd name="connsiteY29" fmla="*/ 85169 h 1222173"/>
                  <a:gd name="connsiteX30" fmla="*/ 1465579 w 1676389"/>
                  <a:gd name="connsiteY30" fmla="*/ 76652 h 1222173"/>
                  <a:gd name="connsiteX31" fmla="*/ 1470598 w 1676389"/>
                  <a:gd name="connsiteY31" fmla="*/ 55360 h 1222173"/>
                  <a:gd name="connsiteX32" fmla="*/ 1485656 w 1676389"/>
                  <a:gd name="connsiteY32" fmla="*/ 42584 h 1222173"/>
                  <a:gd name="connsiteX33" fmla="*/ 1495694 w 1676389"/>
                  <a:gd name="connsiteY33" fmla="*/ 38326 h 1222173"/>
                  <a:gd name="connsiteX34" fmla="*/ 1505733 w 1676389"/>
                  <a:gd name="connsiteY34" fmla="*/ 42584 h 1222173"/>
                  <a:gd name="connsiteX35" fmla="*/ 1515772 w 1676389"/>
                  <a:gd name="connsiteY35" fmla="*/ 55360 h 1222173"/>
                  <a:gd name="connsiteX36" fmla="*/ 1535849 w 1676389"/>
                  <a:gd name="connsiteY36" fmla="*/ 59618 h 1222173"/>
                  <a:gd name="connsiteX37" fmla="*/ 1555926 w 1676389"/>
                  <a:gd name="connsiteY37" fmla="*/ 68135 h 1222173"/>
                  <a:gd name="connsiteX38" fmla="*/ 1570984 w 1676389"/>
                  <a:gd name="connsiteY38" fmla="*/ 76652 h 1222173"/>
                  <a:gd name="connsiteX39" fmla="*/ 1606119 w 1676389"/>
                  <a:gd name="connsiteY39" fmla="*/ 106461 h 1222173"/>
                  <a:gd name="connsiteX40" fmla="*/ 1611138 w 1676389"/>
                  <a:gd name="connsiteY40" fmla="*/ 123495 h 1222173"/>
                  <a:gd name="connsiteX41" fmla="*/ 1626196 w 1676389"/>
                  <a:gd name="connsiteY41" fmla="*/ 140528 h 1222173"/>
                  <a:gd name="connsiteX42" fmla="*/ 1636235 w 1676389"/>
                  <a:gd name="connsiteY42" fmla="*/ 178854 h 1222173"/>
                  <a:gd name="connsiteX43" fmla="*/ 1656312 w 1676389"/>
                  <a:gd name="connsiteY43" fmla="*/ 212922 h 1222173"/>
                  <a:gd name="connsiteX44" fmla="*/ 1671370 w 1676389"/>
                  <a:gd name="connsiteY44" fmla="*/ 229956 h 1222173"/>
                  <a:gd name="connsiteX45" fmla="*/ 1671370 w 1676389"/>
                  <a:gd name="connsiteY45" fmla="*/ 251248 h 1222173"/>
                  <a:gd name="connsiteX46" fmla="*/ 1671370 w 1676389"/>
                  <a:gd name="connsiteY46" fmla="*/ 298091 h 1222173"/>
                  <a:gd name="connsiteX47" fmla="*/ 1671370 w 1676389"/>
                  <a:gd name="connsiteY47" fmla="*/ 315125 h 1222173"/>
                  <a:gd name="connsiteX48" fmla="*/ 1666351 w 1676389"/>
                  <a:gd name="connsiteY48" fmla="*/ 319383 h 1222173"/>
                  <a:gd name="connsiteX49" fmla="*/ 1656312 w 1676389"/>
                  <a:gd name="connsiteY49" fmla="*/ 332158 h 1222173"/>
                  <a:gd name="connsiteX50" fmla="*/ 1636235 w 1676389"/>
                  <a:gd name="connsiteY50" fmla="*/ 349192 h 1222173"/>
                  <a:gd name="connsiteX51" fmla="*/ 1616158 w 1676389"/>
                  <a:gd name="connsiteY51" fmla="*/ 370484 h 1222173"/>
                  <a:gd name="connsiteX52" fmla="*/ 1606119 w 1676389"/>
                  <a:gd name="connsiteY52" fmla="*/ 383260 h 1222173"/>
                  <a:gd name="connsiteX53" fmla="*/ 1591061 w 1676389"/>
                  <a:gd name="connsiteY53" fmla="*/ 387518 h 1222173"/>
                  <a:gd name="connsiteX54" fmla="*/ 1576003 w 1676389"/>
                  <a:gd name="connsiteY54" fmla="*/ 400294 h 1222173"/>
                  <a:gd name="connsiteX55" fmla="*/ 1565965 w 1676389"/>
                  <a:gd name="connsiteY55" fmla="*/ 408810 h 1222173"/>
                  <a:gd name="connsiteX56" fmla="*/ 1550907 w 1676389"/>
                  <a:gd name="connsiteY56" fmla="*/ 434361 h 1222173"/>
                  <a:gd name="connsiteX57" fmla="*/ 1535849 w 1676389"/>
                  <a:gd name="connsiteY57" fmla="*/ 455653 h 1222173"/>
                  <a:gd name="connsiteX58" fmla="*/ 1530829 w 1676389"/>
                  <a:gd name="connsiteY58" fmla="*/ 459912 h 1222173"/>
                  <a:gd name="connsiteX59" fmla="*/ 1530829 w 1676389"/>
                  <a:gd name="connsiteY59" fmla="*/ 468429 h 1222173"/>
                  <a:gd name="connsiteX60" fmla="*/ 1535849 w 1676389"/>
                  <a:gd name="connsiteY60" fmla="*/ 468429 h 1222173"/>
                  <a:gd name="connsiteX61" fmla="*/ 1545887 w 1676389"/>
                  <a:gd name="connsiteY61" fmla="*/ 459912 h 1222173"/>
                  <a:gd name="connsiteX62" fmla="*/ 1570984 w 1676389"/>
                  <a:gd name="connsiteY62" fmla="*/ 459912 h 1222173"/>
                  <a:gd name="connsiteX63" fmla="*/ 1591061 w 1676389"/>
                  <a:gd name="connsiteY63" fmla="*/ 472687 h 1222173"/>
                  <a:gd name="connsiteX64" fmla="*/ 1611138 w 1676389"/>
                  <a:gd name="connsiteY64" fmla="*/ 493979 h 1222173"/>
                  <a:gd name="connsiteX65" fmla="*/ 1616158 w 1676389"/>
                  <a:gd name="connsiteY65" fmla="*/ 511013 h 1222173"/>
                  <a:gd name="connsiteX66" fmla="*/ 1631215 w 1676389"/>
                  <a:gd name="connsiteY66" fmla="*/ 515271 h 1222173"/>
                  <a:gd name="connsiteX67" fmla="*/ 1636235 w 1676389"/>
                  <a:gd name="connsiteY67" fmla="*/ 515271 h 1222173"/>
                  <a:gd name="connsiteX68" fmla="*/ 1656312 w 1676389"/>
                  <a:gd name="connsiteY68" fmla="*/ 515271 h 1222173"/>
                  <a:gd name="connsiteX69" fmla="*/ 1671370 w 1676389"/>
                  <a:gd name="connsiteY69" fmla="*/ 511013 h 1222173"/>
                  <a:gd name="connsiteX70" fmla="*/ 1676389 w 1676389"/>
                  <a:gd name="connsiteY70" fmla="*/ 515271 h 1222173"/>
                  <a:gd name="connsiteX71" fmla="*/ 1676389 w 1676389"/>
                  <a:gd name="connsiteY71" fmla="*/ 528047 h 1222173"/>
                  <a:gd name="connsiteX72" fmla="*/ 1666351 w 1676389"/>
                  <a:gd name="connsiteY72" fmla="*/ 545080 h 1222173"/>
                  <a:gd name="connsiteX73" fmla="*/ 1646273 w 1676389"/>
                  <a:gd name="connsiteY73" fmla="*/ 562114 h 1222173"/>
                  <a:gd name="connsiteX74" fmla="*/ 1636235 w 1676389"/>
                  <a:gd name="connsiteY74" fmla="*/ 566373 h 1222173"/>
                  <a:gd name="connsiteX75" fmla="*/ 1606119 w 1676389"/>
                  <a:gd name="connsiteY75" fmla="*/ 566373 h 1222173"/>
                  <a:gd name="connsiteX76" fmla="*/ 1591061 w 1676389"/>
                  <a:gd name="connsiteY76" fmla="*/ 574890 h 1222173"/>
                  <a:gd name="connsiteX77" fmla="*/ 1576003 w 1676389"/>
                  <a:gd name="connsiteY77" fmla="*/ 583406 h 1222173"/>
                  <a:gd name="connsiteX78" fmla="*/ 1565965 w 1676389"/>
                  <a:gd name="connsiteY78" fmla="*/ 613216 h 1222173"/>
                  <a:gd name="connsiteX79" fmla="*/ 1550907 w 1676389"/>
                  <a:gd name="connsiteY79" fmla="*/ 617474 h 1222173"/>
                  <a:gd name="connsiteX80" fmla="*/ 1545887 w 1676389"/>
                  <a:gd name="connsiteY80" fmla="*/ 617474 h 1222173"/>
                  <a:gd name="connsiteX81" fmla="*/ 1515772 w 1676389"/>
                  <a:gd name="connsiteY81" fmla="*/ 617474 h 1222173"/>
                  <a:gd name="connsiteX82" fmla="*/ 1495694 w 1676389"/>
                  <a:gd name="connsiteY82" fmla="*/ 630249 h 1222173"/>
                  <a:gd name="connsiteX83" fmla="*/ 1485656 w 1676389"/>
                  <a:gd name="connsiteY83" fmla="*/ 634508 h 1222173"/>
                  <a:gd name="connsiteX84" fmla="*/ 1475617 w 1676389"/>
                  <a:gd name="connsiteY84" fmla="*/ 630249 h 1222173"/>
                  <a:gd name="connsiteX85" fmla="*/ 1470598 w 1676389"/>
                  <a:gd name="connsiteY85" fmla="*/ 630249 h 1222173"/>
                  <a:gd name="connsiteX86" fmla="*/ 1455540 w 1676389"/>
                  <a:gd name="connsiteY86" fmla="*/ 625991 h 1222173"/>
                  <a:gd name="connsiteX87" fmla="*/ 1450521 w 1676389"/>
                  <a:gd name="connsiteY87" fmla="*/ 625991 h 1222173"/>
                  <a:gd name="connsiteX88" fmla="*/ 1435463 w 1676389"/>
                  <a:gd name="connsiteY88" fmla="*/ 625991 h 1222173"/>
                  <a:gd name="connsiteX89" fmla="*/ 1425424 w 1676389"/>
                  <a:gd name="connsiteY89" fmla="*/ 625991 h 1222173"/>
                  <a:gd name="connsiteX90" fmla="*/ 1410366 w 1676389"/>
                  <a:gd name="connsiteY90" fmla="*/ 625991 h 1222173"/>
                  <a:gd name="connsiteX91" fmla="*/ 1395308 w 1676389"/>
                  <a:gd name="connsiteY91" fmla="*/ 617474 h 1222173"/>
                  <a:gd name="connsiteX92" fmla="*/ 1385270 w 1676389"/>
                  <a:gd name="connsiteY92" fmla="*/ 625991 h 1222173"/>
                  <a:gd name="connsiteX93" fmla="*/ 1355154 w 1676389"/>
                  <a:gd name="connsiteY93" fmla="*/ 630249 h 1222173"/>
                  <a:gd name="connsiteX94" fmla="*/ 1335077 w 1676389"/>
                  <a:gd name="connsiteY94" fmla="*/ 634508 h 1222173"/>
                  <a:gd name="connsiteX95" fmla="*/ 1325038 w 1676389"/>
                  <a:gd name="connsiteY95" fmla="*/ 634508 h 1222173"/>
                  <a:gd name="connsiteX96" fmla="*/ 1315000 w 1676389"/>
                  <a:gd name="connsiteY96" fmla="*/ 634508 h 1222173"/>
                  <a:gd name="connsiteX97" fmla="*/ 1325038 w 1676389"/>
                  <a:gd name="connsiteY97" fmla="*/ 651541 h 1222173"/>
                  <a:gd name="connsiteX98" fmla="*/ 1325038 w 1676389"/>
                  <a:gd name="connsiteY98" fmla="*/ 664317 h 1222173"/>
                  <a:gd name="connsiteX99" fmla="*/ 1325038 w 1676389"/>
                  <a:gd name="connsiteY99" fmla="*/ 672834 h 1222173"/>
                  <a:gd name="connsiteX100" fmla="*/ 1330057 w 1676389"/>
                  <a:gd name="connsiteY100" fmla="*/ 685609 h 1222173"/>
                  <a:gd name="connsiteX101" fmla="*/ 1345115 w 1676389"/>
                  <a:gd name="connsiteY101" fmla="*/ 689867 h 1222173"/>
                  <a:gd name="connsiteX102" fmla="*/ 1365193 w 1676389"/>
                  <a:gd name="connsiteY102" fmla="*/ 702643 h 1222173"/>
                  <a:gd name="connsiteX103" fmla="*/ 1370212 w 1676389"/>
                  <a:gd name="connsiteY103" fmla="*/ 706901 h 1222173"/>
                  <a:gd name="connsiteX104" fmla="*/ 1375231 w 1676389"/>
                  <a:gd name="connsiteY104" fmla="*/ 715418 h 1222173"/>
                  <a:gd name="connsiteX105" fmla="*/ 1385270 w 1676389"/>
                  <a:gd name="connsiteY105" fmla="*/ 732452 h 1222173"/>
                  <a:gd name="connsiteX106" fmla="*/ 1390289 w 1676389"/>
                  <a:gd name="connsiteY106" fmla="*/ 749486 h 1222173"/>
                  <a:gd name="connsiteX107" fmla="*/ 1390289 w 1676389"/>
                  <a:gd name="connsiteY107" fmla="*/ 753744 h 1222173"/>
                  <a:gd name="connsiteX108" fmla="*/ 1385270 w 1676389"/>
                  <a:gd name="connsiteY108" fmla="*/ 766519 h 1222173"/>
                  <a:gd name="connsiteX109" fmla="*/ 1370212 w 1676389"/>
                  <a:gd name="connsiteY109" fmla="*/ 783553 h 1222173"/>
                  <a:gd name="connsiteX110" fmla="*/ 1350135 w 1676389"/>
                  <a:gd name="connsiteY110" fmla="*/ 800587 h 1222173"/>
                  <a:gd name="connsiteX111" fmla="*/ 1345115 w 1676389"/>
                  <a:gd name="connsiteY111" fmla="*/ 809104 h 1222173"/>
                  <a:gd name="connsiteX112" fmla="*/ 1345115 w 1676389"/>
                  <a:gd name="connsiteY112" fmla="*/ 821879 h 1222173"/>
                  <a:gd name="connsiteX113" fmla="*/ 1335077 w 1676389"/>
                  <a:gd name="connsiteY113" fmla="*/ 826138 h 1222173"/>
                  <a:gd name="connsiteX114" fmla="*/ 1330057 w 1676389"/>
                  <a:gd name="connsiteY114" fmla="*/ 838913 h 1222173"/>
                  <a:gd name="connsiteX115" fmla="*/ 1335077 w 1676389"/>
                  <a:gd name="connsiteY115" fmla="*/ 847430 h 1222173"/>
                  <a:gd name="connsiteX116" fmla="*/ 1345115 w 1676389"/>
                  <a:gd name="connsiteY116" fmla="*/ 855947 h 1222173"/>
                  <a:gd name="connsiteX117" fmla="*/ 1330057 w 1676389"/>
                  <a:gd name="connsiteY117" fmla="*/ 864464 h 1222173"/>
                  <a:gd name="connsiteX118" fmla="*/ 1315000 w 1676389"/>
                  <a:gd name="connsiteY118" fmla="*/ 881497 h 1222173"/>
                  <a:gd name="connsiteX119" fmla="*/ 1309980 w 1676389"/>
                  <a:gd name="connsiteY119" fmla="*/ 890014 h 1222173"/>
                  <a:gd name="connsiteX120" fmla="*/ 1304961 w 1676389"/>
                  <a:gd name="connsiteY120" fmla="*/ 894273 h 1222173"/>
                  <a:gd name="connsiteX121" fmla="*/ 1284884 w 1676389"/>
                  <a:gd name="connsiteY121" fmla="*/ 890014 h 1222173"/>
                  <a:gd name="connsiteX122" fmla="*/ 1269826 w 1676389"/>
                  <a:gd name="connsiteY122" fmla="*/ 894273 h 1222173"/>
                  <a:gd name="connsiteX123" fmla="*/ 1264807 w 1676389"/>
                  <a:gd name="connsiteY123" fmla="*/ 898531 h 1222173"/>
                  <a:gd name="connsiteX124" fmla="*/ 1264807 w 1676389"/>
                  <a:gd name="connsiteY124" fmla="*/ 915565 h 1222173"/>
                  <a:gd name="connsiteX125" fmla="*/ 1259787 w 1676389"/>
                  <a:gd name="connsiteY125" fmla="*/ 949632 h 1222173"/>
                  <a:gd name="connsiteX126" fmla="*/ 1219633 w 1676389"/>
                  <a:gd name="connsiteY126" fmla="*/ 962408 h 1222173"/>
                  <a:gd name="connsiteX127" fmla="*/ 1169440 w 1676389"/>
                  <a:gd name="connsiteY127" fmla="*/ 992217 h 1222173"/>
                  <a:gd name="connsiteX128" fmla="*/ 1144343 w 1676389"/>
                  <a:gd name="connsiteY128" fmla="*/ 1000734 h 1222173"/>
                  <a:gd name="connsiteX129" fmla="*/ 1139324 w 1676389"/>
                  <a:gd name="connsiteY129" fmla="*/ 1009251 h 1222173"/>
                  <a:gd name="connsiteX130" fmla="*/ 1139324 w 1676389"/>
                  <a:gd name="connsiteY130" fmla="*/ 1017767 h 1222173"/>
                  <a:gd name="connsiteX131" fmla="*/ 1149363 w 1676389"/>
                  <a:gd name="connsiteY131" fmla="*/ 1034801 h 1222173"/>
                  <a:gd name="connsiteX132" fmla="*/ 1149363 w 1676389"/>
                  <a:gd name="connsiteY132" fmla="*/ 1047576 h 1222173"/>
                  <a:gd name="connsiteX133" fmla="*/ 1139324 w 1676389"/>
                  <a:gd name="connsiteY133" fmla="*/ 1047576 h 1222173"/>
                  <a:gd name="connsiteX134" fmla="*/ 1129285 w 1676389"/>
                  <a:gd name="connsiteY134" fmla="*/ 1039060 h 1222173"/>
                  <a:gd name="connsiteX135" fmla="*/ 1124266 w 1676389"/>
                  <a:gd name="connsiteY135" fmla="*/ 1034801 h 1222173"/>
                  <a:gd name="connsiteX136" fmla="*/ 1119247 w 1676389"/>
                  <a:gd name="connsiteY136" fmla="*/ 1030543 h 1222173"/>
                  <a:gd name="connsiteX137" fmla="*/ 1104189 w 1676389"/>
                  <a:gd name="connsiteY137" fmla="*/ 1030543 h 1222173"/>
                  <a:gd name="connsiteX138" fmla="*/ 1089131 w 1676389"/>
                  <a:gd name="connsiteY138" fmla="*/ 1030543 h 1222173"/>
                  <a:gd name="connsiteX139" fmla="*/ 1079092 w 1676389"/>
                  <a:gd name="connsiteY139" fmla="*/ 1034801 h 1222173"/>
                  <a:gd name="connsiteX140" fmla="*/ 1048977 w 1676389"/>
                  <a:gd name="connsiteY140" fmla="*/ 1051835 h 1222173"/>
                  <a:gd name="connsiteX141" fmla="*/ 1038938 w 1676389"/>
                  <a:gd name="connsiteY141" fmla="*/ 1068869 h 1222173"/>
                  <a:gd name="connsiteX142" fmla="*/ 1028899 w 1676389"/>
                  <a:gd name="connsiteY142" fmla="*/ 1085902 h 1222173"/>
                  <a:gd name="connsiteX143" fmla="*/ 1003803 w 1676389"/>
                  <a:gd name="connsiteY143" fmla="*/ 1098678 h 1222173"/>
                  <a:gd name="connsiteX144" fmla="*/ 988745 w 1676389"/>
                  <a:gd name="connsiteY144" fmla="*/ 1102936 h 1222173"/>
                  <a:gd name="connsiteX145" fmla="*/ 978706 w 1676389"/>
                  <a:gd name="connsiteY145" fmla="*/ 1098678 h 1222173"/>
                  <a:gd name="connsiteX146" fmla="*/ 963648 w 1676389"/>
                  <a:gd name="connsiteY146" fmla="*/ 1090161 h 1222173"/>
                  <a:gd name="connsiteX147" fmla="*/ 958629 w 1676389"/>
                  <a:gd name="connsiteY147" fmla="*/ 1073127 h 1222173"/>
                  <a:gd name="connsiteX148" fmla="*/ 948591 w 1676389"/>
                  <a:gd name="connsiteY148" fmla="*/ 1039060 h 1222173"/>
                  <a:gd name="connsiteX149" fmla="*/ 958629 w 1676389"/>
                  <a:gd name="connsiteY149" fmla="*/ 1030543 h 1222173"/>
                  <a:gd name="connsiteX150" fmla="*/ 963648 w 1676389"/>
                  <a:gd name="connsiteY150" fmla="*/ 1017767 h 1222173"/>
                  <a:gd name="connsiteX151" fmla="*/ 963648 w 1676389"/>
                  <a:gd name="connsiteY151" fmla="*/ 1009251 h 1222173"/>
                  <a:gd name="connsiteX152" fmla="*/ 958629 w 1676389"/>
                  <a:gd name="connsiteY152" fmla="*/ 996475 h 1222173"/>
                  <a:gd name="connsiteX153" fmla="*/ 943571 w 1676389"/>
                  <a:gd name="connsiteY153" fmla="*/ 992217 h 1222173"/>
                  <a:gd name="connsiteX154" fmla="*/ 933588 w 1676389"/>
                  <a:gd name="connsiteY154" fmla="*/ 992217 h 1222173"/>
                  <a:gd name="connsiteX155" fmla="*/ 933588 w 1676389"/>
                  <a:gd name="connsiteY155" fmla="*/ 992217 h 1222173"/>
                  <a:gd name="connsiteX156" fmla="*/ 913511 w 1676389"/>
                  <a:gd name="connsiteY156" fmla="*/ 1000734 h 1222173"/>
                  <a:gd name="connsiteX157" fmla="*/ 893434 w 1676389"/>
                  <a:gd name="connsiteY157" fmla="*/ 1009251 h 1222173"/>
                  <a:gd name="connsiteX158" fmla="*/ 893434 w 1676389"/>
                  <a:gd name="connsiteY158" fmla="*/ 1017768 h 1222173"/>
                  <a:gd name="connsiteX159" fmla="*/ 873357 w 1676389"/>
                  <a:gd name="connsiteY159" fmla="*/ 1030543 h 1222173"/>
                  <a:gd name="connsiteX160" fmla="*/ 868338 w 1676389"/>
                  <a:gd name="connsiteY160" fmla="*/ 1047577 h 1222173"/>
                  <a:gd name="connsiteX161" fmla="*/ 863318 w 1676389"/>
                  <a:gd name="connsiteY161" fmla="*/ 1056094 h 1222173"/>
                  <a:gd name="connsiteX162" fmla="*/ 863318 w 1676389"/>
                  <a:gd name="connsiteY162" fmla="*/ 1085903 h 1222173"/>
                  <a:gd name="connsiteX163" fmla="*/ 853280 w 1676389"/>
                  <a:gd name="connsiteY163" fmla="*/ 1098678 h 1222173"/>
                  <a:gd name="connsiteX164" fmla="*/ 833203 w 1676389"/>
                  <a:gd name="connsiteY164" fmla="*/ 1107195 h 1222173"/>
                  <a:gd name="connsiteX165" fmla="*/ 798785 w 1676389"/>
                  <a:gd name="connsiteY165" fmla="*/ 1121796 h 1222173"/>
                  <a:gd name="connsiteX166" fmla="*/ 788029 w 1676389"/>
                  <a:gd name="connsiteY166" fmla="*/ 1115712 h 1222173"/>
                  <a:gd name="connsiteX167" fmla="*/ 783010 w 1676389"/>
                  <a:gd name="connsiteY167" fmla="*/ 1107195 h 1222173"/>
                  <a:gd name="connsiteX168" fmla="*/ 783010 w 1676389"/>
                  <a:gd name="connsiteY168" fmla="*/ 1102937 h 1222173"/>
                  <a:gd name="connsiteX169" fmla="*/ 783010 w 1676389"/>
                  <a:gd name="connsiteY169" fmla="*/ 1090162 h 1222173"/>
                  <a:gd name="connsiteX170" fmla="*/ 788029 w 1676389"/>
                  <a:gd name="connsiteY170" fmla="*/ 1081645 h 1222173"/>
                  <a:gd name="connsiteX171" fmla="*/ 793048 w 1676389"/>
                  <a:gd name="connsiteY171" fmla="*/ 1081645 h 1222173"/>
                  <a:gd name="connsiteX172" fmla="*/ 788029 w 1676389"/>
                  <a:gd name="connsiteY172" fmla="*/ 1073128 h 1222173"/>
                  <a:gd name="connsiteX173" fmla="*/ 788029 w 1676389"/>
                  <a:gd name="connsiteY173" fmla="*/ 1068869 h 1222173"/>
                  <a:gd name="connsiteX174" fmla="*/ 783010 w 1676389"/>
                  <a:gd name="connsiteY174" fmla="*/ 1068869 h 1222173"/>
                  <a:gd name="connsiteX175" fmla="*/ 767952 w 1676389"/>
                  <a:gd name="connsiteY175" fmla="*/ 1068869 h 1222173"/>
                  <a:gd name="connsiteX176" fmla="*/ 762933 w 1676389"/>
                  <a:gd name="connsiteY176" fmla="*/ 1064611 h 1222173"/>
                  <a:gd name="connsiteX177" fmla="*/ 752894 w 1676389"/>
                  <a:gd name="connsiteY177" fmla="*/ 1056094 h 1222173"/>
                  <a:gd name="connsiteX178" fmla="*/ 742855 w 1676389"/>
                  <a:gd name="connsiteY178" fmla="*/ 1039060 h 1222173"/>
                  <a:gd name="connsiteX179" fmla="*/ 727798 w 1676389"/>
                  <a:gd name="connsiteY179" fmla="*/ 1034802 h 1222173"/>
                  <a:gd name="connsiteX180" fmla="*/ 722778 w 1676389"/>
                  <a:gd name="connsiteY180" fmla="*/ 1034802 h 1222173"/>
                  <a:gd name="connsiteX181" fmla="*/ 702701 w 1676389"/>
                  <a:gd name="connsiteY181" fmla="*/ 1039060 h 1222173"/>
                  <a:gd name="connsiteX182" fmla="*/ 687643 w 1676389"/>
                  <a:gd name="connsiteY182" fmla="*/ 1051836 h 1222173"/>
                  <a:gd name="connsiteX183" fmla="*/ 687643 w 1676389"/>
                  <a:gd name="connsiteY183" fmla="*/ 1064611 h 1222173"/>
                  <a:gd name="connsiteX184" fmla="*/ 687643 w 1676389"/>
                  <a:gd name="connsiteY184" fmla="*/ 1073128 h 1222173"/>
                  <a:gd name="connsiteX185" fmla="*/ 687643 w 1676389"/>
                  <a:gd name="connsiteY185" fmla="*/ 1081645 h 1222173"/>
                  <a:gd name="connsiteX186" fmla="*/ 672585 w 1676389"/>
                  <a:gd name="connsiteY186" fmla="*/ 1081645 h 1222173"/>
                  <a:gd name="connsiteX187" fmla="*/ 652508 w 1676389"/>
                  <a:gd name="connsiteY187" fmla="*/ 1081645 h 1222173"/>
                  <a:gd name="connsiteX188" fmla="*/ 627412 w 1676389"/>
                  <a:gd name="connsiteY188" fmla="*/ 1081645 h 1222173"/>
                  <a:gd name="connsiteX189" fmla="*/ 607334 w 1676389"/>
                  <a:gd name="connsiteY189" fmla="*/ 1085903 h 1222173"/>
                  <a:gd name="connsiteX190" fmla="*/ 592277 w 1676389"/>
                  <a:gd name="connsiteY190" fmla="*/ 1090162 h 1222173"/>
                  <a:gd name="connsiteX191" fmla="*/ 582238 w 1676389"/>
                  <a:gd name="connsiteY191" fmla="*/ 1102937 h 1222173"/>
                  <a:gd name="connsiteX192" fmla="*/ 562161 w 1676389"/>
                  <a:gd name="connsiteY192" fmla="*/ 1107195 h 1222173"/>
                  <a:gd name="connsiteX193" fmla="*/ 542084 w 1676389"/>
                  <a:gd name="connsiteY193" fmla="*/ 1102937 h 1222173"/>
                  <a:gd name="connsiteX194" fmla="*/ 516987 w 1676389"/>
                  <a:gd name="connsiteY194" fmla="*/ 1102937 h 1222173"/>
                  <a:gd name="connsiteX195" fmla="*/ 506949 w 1676389"/>
                  <a:gd name="connsiteY195" fmla="*/ 1107195 h 1222173"/>
                  <a:gd name="connsiteX196" fmla="*/ 496910 w 1676389"/>
                  <a:gd name="connsiteY196" fmla="*/ 1119971 h 1222173"/>
                  <a:gd name="connsiteX197" fmla="*/ 481852 w 1676389"/>
                  <a:gd name="connsiteY197" fmla="*/ 1119971 h 1222173"/>
                  <a:gd name="connsiteX198" fmla="*/ 466794 w 1676389"/>
                  <a:gd name="connsiteY198" fmla="*/ 1115712 h 1222173"/>
                  <a:gd name="connsiteX199" fmla="*/ 461775 w 1676389"/>
                  <a:gd name="connsiteY199" fmla="*/ 1107195 h 1222173"/>
                  <a:gd name="connsiteX200" fmla="*/ 446717 w 1676389"/>
                  <a:gd name="connsiteY200" fmla="*/ 1098678 h 1222173"/>
                  <a:gd name="connsiteX201" fmla="*/ 426640 w 1676389"/>
                  <a:gd name="connsiteY201" fmla="*/ 1098678 h 1222173"/>
                  <a:gd name="connsiteX202" fmla="*/ 416601 w 1676389"/>
                  <a:gd name="connsiteY202" fmla="*/ 1102937 h 1222173"/>
                  <a:gd name="connsiteX203" fmla="*/ 406563 w 1676389"/>
                  <a:gd name="connsiteY203" fmla="*/ 1102937 h 1222173"/>
                  <a:gd name="connsiteX204" fmla="*/ 401544 w 1676389"/>
                  <a:gd name="connsiteY204" fmla="*/ 1102937 h 1222173"/>
                  <a:gd name="connsiteX205" fmla="*/ 396524 w 1676389"/>
                  <a:gd name="connsiteY205" fmla="*/ 1102937 h 1222173"/>
                  <a:gd name="connsiteX206" fmla="*/ 386486 w 1676389"/>
                  <a:gd name="connsiteY206" fmla="*/ 1107195 h 1222173"/>
                  <a:gd name="connsiteX207" fmla="*/ 386486 w 1676389"/>
                  <a:gd name="connsiteY207" fmla="*/ 1119971 h 1222173"/>
                  <a:gd name="connsiteX208" fmla="*/ 386486 w 1676389"/>
                  <a:gd name="connsiteY208" fmla="*/ 1132746 h 1222173"/>
                  <a:gd name="connsiteX209" fmla="*/ 396524 w 1676389"/>
                  <a:gd name="connsiteY209" fmla="*/ 1149780 h 1222173"/>
                  <a:gd name="connsiteX210" fmla="*/ 401544 w 1676389"/>
                  <a:gd name="connsiteY210" fmla="*/ 1158297 h 1222173"/>
                  <a:gd name="connsiteX211" fmla="*/ 396524 w 1676389"/>
                  <a:gd name="connsiteY211" fmla="*/ 1175330 h 1222173"/>
                  <a:gd name="connsiteX212" fmla="*/ 381466 w 1676389"/>
                  <a:gd name="connsiteY212" fmla="*/ 1183847 h 1222173"/>
                  <a:gd name="connsiteX213" fmla="*/ 361389 w 1676389"/>
                  <a:gd name="connsiteY213" fmla="*/ 1192364 h 1222173"/>
                  <a:gd name="connsiteX214" fmla="*/ 341312 w 1676389"/>
                  <a:gd name="connsiteY214" fmla="*/ 1192364 h 1222173"/>
                  <a:gd name="connsiteX215" fmla="*/ 321235 w 1676389"/>
                  <a:gd name="connsiteY215" fmla="*/ 1196623 h 1222173"/>
                  <a:gd name="connsiteX216" fmla="*/ 306177 w 1676389"/>
                  <a:gd name="connsiteY216" fmla="*/ 1196623 h 1222173"/>
                  <a:gd name="connsiteX217" fmla="*/ 301158 w 1676389"/>
                  <a:gd name="connsiteY217" fmla="*/ 1205139 h 1222173"/>
                  <a:gd name="connsiteX218" fmla="*/ 296138 w 1676389"/>
                  <a:gd name="connsiteY218" fmla="*/ 1209398 h 1222173"/>
                  <a:gd name="connsiteX219" fmla="*/ 296138 w 1676389"/>
                  <a:gd name="connsiteY219" fmla="*/ 1222173 h 1222173"/>
                  <a:gd name="connsiteX220" fmla="*/ 281080 w 1676389"/>
                  <a:gd name="connsiteY220" fmla="*/ 1222173 h 1222173"/>
                  <a:gd name="connsiteX221" fmla="*/ 261003 w 1676389"/>
                  <a:gd name="connsiteY221" fmla="*/ 1213656 h 1222173"/>
                  <a:gd name="connsiteX222" fmla="*/ 240926 w 1676389"/>
                  <a:gd name="connsiteY222" fmla="*/ 1209398 h 1222173"/>
                  <a:gd name="connsiteX223" fmla="*/ 235907 w 1676389"/>
                  <a:gd name="connsiteY223" fmla="*/ 1192364 h 1222173"/>
                  <a:gd name="connsiteX224" fmla="*/ 220849 w 1676389"/>
                  <a:gd name="connsiteY224" fmla="*/ 1171072 h 1222173"/>
                  <a:gd name="connsiteX225" fmla="*/ 200772 w 1676389"/>
                  <a:gd name="connsiteY225" fmla="*/ 1154038 h 1222173"/>
                  <a:gd name="connsiteX226" fmla="*/ 185714 w 1676389"/>
                  <a:gd name="connsiteY226" fmla="*/ 1154038 h 1222173"/>
                  <a:gd name="connsiteX227" fmla="*/ 175675 w 1676389"/>
                  <a:gd name="connsiteY227" fmla="*/ 1154038 h 1222173"/>
                  <a:gd name="connsiteX228" fmla="*/ 165637 w 1676389"/>
                  <a:gd name="connsiteY228" fmla="*/ 1154038 h 1222173"/>
                  <a:gd name="connsiteX229" fmla="*/ 155598 w 1676389"/>
                  <a:gd name="connsiteY229" fmla="*/ 1166814 h 1222173"/>
                  <a:gd name="connsiteX230" fmla="*/ 145560 w 1676389"/>
                  <a:gd name="connsiteY230" fmla="*/ 1166814 h 1222173"/>
                  <a:gd name="connsiteX231" fmla="*/ 135521 w 1676389"/>
                  <a:gd name="connsiteY231" fmla="*/ 1158297 h 1222173"/>
                  <a:gd name="connsiteX232" fmla="*/ 125482 w 1676389"/>
                  <a:gd name="connsiteY232" fmla="*/ 1137004 h 1222173"/>
                  <a:gd name="connsiteX233" fmla="*/ 120463 w 1676389"/>
                  <a:gd name="connsiteY233" fmla="*/ 1124229 h 1222173"/>
                  <a:gd name="connsiteX234" fmla="*/ 105405 w 1676389"/>
                  <a:gd name="connsiteY234" fmla="*/ 1115712 h 1222173"/>
                  <a:gd name="connsiteX235" fmla="*/ 95367 w 1676389"/>
                  <a:gd name="connsiteY235" fmla="*/ 1102937 h 1222173"/>
                  <a:gd name="connsiteX236" fmla="*/ 80309 w 1676389"/>
                  <a:gd name="connsiteY236" fmla="*/ 1090162 h 1222173"/>
                  <a:gd name="connsiteX237" fmla="*/ 80309 w 1676389"/>
                  <a:gd name="connsiteY237" fmla="*/ 1081645 h 1222173"/>
                  <a:gd name="connsiteX238" fmla="*/ 65251 w 1676389"/>
                  <a:gd name="connsiteY238" fmla="*/ 1064611 h 1222173"/>
                  <a:gd name="connsiteX239" fmla="*/ 60232 w 1676389"/>
                  <a:gd name="connsiteY239" fmla="*/ 1056094 h 1222173"/>
                  <a:gd name="connsiteX240" fmla="*/ 55212 w 1676389"/>
                  <a:gd name="connsiteY240" fmla="*/ 1047577 h 1222173"/>
                  <a:gd name="connsiteX241" fmla="*/ 55212 w 1676389"/>
                  <a:gd name="connsiteY241" fmla="*/ 1022027 h 1222173"/>
                  <a:gd name="connsiteX242" fmla="*/ 60232 w 1676389"/>
                  <a:gd name="connsiteY242" fmla="*/ 992217 h 1222173"/>
                  <a:gd name="connsiteX243" fmla="*/ 80309 w 1676389"/>
                  <a:gd name="connsiteY243" fmla="*/ 966667 h 1222173"/>
                  <a:gd name="connsiteX244" fmla="*/ 95367 w 1676389"/>
                  <a:gd name="connsiteY244" fmla="*/ 958150 h 1222173"/>
                  <a:gd name="connsiteX245" fmla="*/ 115444 w 1676389"/>
                  <a:gd name="connsiteY245" fmla="*/ 945375 h 1222173"/>
                  <a:gd name="connsiteX246" fmla="*/ 120463 w 1676389"/>
                  <a:gd name="connsiteY246" fmla="*/ 928341 h 1222173"/>
                  <a:gd name="connsiteX247" fmla="*/ 125482 w 1676389"/>
                  <a:gd name="connsiteY247" fmla="*/ 915566 h 1222173"/>
                  <a:gd name="connsiteX248" fmla="*/ 125482 w 1676389"/>
                  <a:gd name="connsiteY248" fmla="*/ 898532 h 1222173"/>
                  <a:gd name="connsiteX249" fmla="*/ 135521 w 1676389"/>
                  <a:gd name="connsiteY249" fmla="*/ 890015 h 1222173"/>
                  <a:gd name="connsiteX250" fmla="*/ 135521 w 1676389"/>
                  <a:gd name="connsiteY250" fmla="*/ 881498 h 1222173"/>
                  <a:gd name="connsiteX251" fmla="*/ 120463 w 1676389"/>
                  <a:gd name="connsiteY251" fmla="*/ 881498 h 1222173"/>
                  <a:gd name="connsiteX252" fmla="*/ 115444 w 1676389"/>
                  <a:gd name="connsiteY252" fmla="*/ 877240 h 1222173"/>
                  <a:gd name="connsiteX253" fmla="*/ 95367 w 1676389"/>
                  <a:gd name="connsiteY253" fmla="*/ 877240 h 1222173"/>
                  <a:gd name="connsiteX254" fmla="*/ 75290 w 1676389"/>
                  <a:gd name="connsiteY254" fmla="*/ 872981 h 1222173"/>
                  <a:gd name="connsiteX255" fmla="*/ 60232 w 1676389"/>
                  <a:gd name="connsiteY255" fmla="*/ 864464 h 1222173"/>
                  <a:gd name="connsiteX256" fmla="*/ 35135 w 1676389"/>
                  <a:gd name="connsiteY256" fmla="*/ 847431 h 1222173"/>
                  <a:gd name="connsiteX257" fmla="*/ 5019 w 1676389"/>
                  <a:gd name="connsiteY257" fmla="*/ 838914 h 1222173"/>
                  <a:gd name="connsiteX258" fmla="*/ 0 w 1676389"/>
                  <a:gd name="connsiteY258" fmla="*/ 826138 h 1222173"/>
                  <a:gd name="connsiteX259" fmla="*/ 5019 w 1676389"/>
                  <a:gd name="connsiteY259" fmla="*/ 809105 h 1222173"/>
                  <a:gd name="connsiteX260" fmla="*/ 20077 w 1676389"/>
                  <a:gd name="connsiteY260" fmla="*/ 800588 h 1222173"/>
                  <a:gd name="connsiteX261" fmla="*/ 35135 w 1676389"/>
                  <a:gd name="connsiteY261" fmla="*/ 787812 h 1222173"/>
                  <a:gd name="connsiteX262" fmla="*/ 75290 w 1676389"/>
                  <a:gd name="connsiteY262" fmla="*/ 775037 h 1222173"/>
                  <a:gd name="connsiteX263" fmla="*/ 105405 w 1676389"/>
                  <a:gd name="connsiteY263" fmla="*/ 770779 h 1222173"/>
                  <a:gd name="connsiteX264" fmla="*/ 120463 w 1676389"/>
                  <a:gd name="connsiteY264" fmla="*/ 758003 h 1222173"/>
                  <a:gd name="connsiteX265" fmla="*/ 120463 w 1676389"/>
                  <a:gd name="connsiteY265" fmla="*/ 749486 h 1222173"/>
                  <a:gd name="connsiteX266" fmla="*/ 120463 w 1676389"/>
                  <a:gd name="connsiteY266" fmla="*/ 740970 h 1222173"/>
                  <a:gd name="connsiteX267" fmla="*/ 115444 w 1676389"/>
                  <a:gd name="connsiteY267" fmla="*/ 736711 h 1222173"/>
                  <a:gd name="connsiteX268" fmla="*/ 95367 w 1676389"/>
                  <a:gd name="connsiteY268" fmla="*/ 740970 h 1222173"/>
                  <a:gd name="connsiteX269" fmla="*/ 75290 w 1676389"/>
                  <a:gd name="connsiteY269" fmla="*/ 749486 h 1222173"/>
                  <a:gd name="connsiteX270" fmla="*/ 55212 w 1676389"/>
                  <a:gd name="connsiteY270" fmla="*/ 749486 h 1222173"/>
                  <a:gd name="connsiteX271" fmla="*/ 40154 w 1676389"/>
                  <a:gd name="connsiteY271" fmla="*/ 740970 h 1222173"/>
                  <a:gd name="connsiteX272" fmla="*/ 35135 w 1676389"/>
                  <a:gd name="connsiteY272" fmla="*/ 732453 h 1222173"/>
                  <a:gd name="connsiteX273" fmla="*/ 40154 w 1676389"/>
                  <a:gd name="connsiteY273" fmla="*/ 719677 h 1222173"/>
                  <a:gd name="connsiteX274" fmla="*/ 45174 w 1676389"/>
                  <a:gd name="connsiteY274" fmla="*/ 706902 h 1222173"/>
                  <a:gd name="connsiteX275" fmla="*/ 80309 w 1676389"/>
                  <a:gd name="connsiteY275" fmla="*/ 672835 h 1222173"/>
                  <a:gd name="connsiteX276" fmla="*/ 85328 w 1676389"/>
                  <a:gd name="connsiteY276" fmla="*/ 664318 h 1222173"/>
                  <a:gd name="connsiteX277" fmla="*/ 95367 w 1676389"/>
                  <a:gd name="connsiteY277" fmla="*/ 647284 h 1222173"/>
                  <a:gd name="connsiteX278" fmla="*/ 105405 w 1676389"/>
                  <a:gd name="connsiteY278" fmla="*/ 643025 h 1222173"/>
                  <a:gd name="connsiteX279" fmla="*/ 120463 w 1676389"/>
                  <a:gd name="connsiteY279" fmla="*/ 634509 h 1222173"/>
                  <a:gd name="connsiteX280" fmla="*/ 125482 w 1676389"/>
                  <a:gd name="connsiteY280" fmla="*/ 630250 h 1222173"/>
                  <a:gd name="connsiteX281" fmla="*/ 125482 w 1676389"/>
                  <a:gd name="connsiteY281" fmla="*/ 625992 h 1222173"/>
                  <a:gd name="connsiteX282" fmla="*/ 120463 w 1676389"/>
                  <a:gd name="connsiteY282" fmla="*/ 608958 h 1222173"/>
                  <a:gd name="connsiteX283" fmla="*/ 100386 w 1676389"/>
                  <a:gd name="connsiteY283" fmla="*/ 596183 h 1222173"/>
                  <a:gd name="connsiteX284" fmla="*/ 80309 w 1676389"/>
                  <a:gd name="connsiteY284" fmla="*/ 591924 h 1222173"/>
                  <a:gd name="connsiteX285" fmla="*/ 60232 w 1676389"/>
                  <a:gd name="connsiteY285" fmla="*/ 583407 h 1222173"/>
                  <a:gd name="connsiteX286" fmla="*/ 35135 w 1676389"/>
                  <a:gd name="connsiteY286" fmla="*/ 579149 h 1222173"/>
                  <a:gd name="connsiteX287" fmla="*/ 35135 w 1676389"/>
                  <a:gd name="connsiteY287" fmla="*/ 549340 h 1222173"/>
                  <a:gd name="connsiteX288" fmla="*/ 40154 w 1676389"/>
                  <a:gd name="connsiteY288" fmla="*/ 532306 h 1222173"/>
                  <a:gd name="connsiteX289" fmla="*/ 55212 w 1676389"/>
                  <a:gd name="connsiteY289" fmla="*/ 523789 h 1222173"/>
                  <a:gd name="connsiteX290" fmla="*/ 60232 w 1676389"/>
                  <a:gd name="connsiteY290" fmla="*/ 506755 h 1222173"/>
                  <a:gd name="connsiteX291" fmla="*/ 80309 w 1676389"/>
                  <a:gd name="connsiteY291" fmla="*/ 493980 h 1222173"/>
                  <a:gd name="connsiteX292" fmla="*/ 100386 w 1676389"/>
                  <a:gd name="connsiteY292" fmla="*/ 476946 h 1222173"/>
                  <a:gd name="connsiteX293" fmla="*/ 105405 w 1676389"/>
                  <a:gd name="connsiteY293" fmla="*/ 468429 h 1222173"/>
                  <a:gd name="connsiteX294" fmla="*/ 120463 w 1676389"/>
                  <a:gd name="connsiteY294" fmla="*/ 468429 h 1222173"/>
                  <a:gd name="connsiteX295" fmla="*/ 135521 w 1676389"/>
                  <a:gd name="connsiteY295" fmla="*/ 472688 h 1222173"/>
                  <a:gd name="connsiteX296" fmla="*/ 140540 w 1676389"/>
                  <a:gd name="connsiteY296" fmla="*/ 476946 h 1222173"/>
                  <a:gd name="connsiteX297" fmla="*/ 145560 w 1676389"/>
                  <a:gd name="connsiteY297" fmla="*/ 476946 h 1222173"/>
                  <a:gd name="connsiteX298" fmla="*/ 160617 w 1676389"/>
                  <a:gd name="connsiteY298" fmla="*/ 472688 h 1222173"/>
                  <a:gd name="connsiteX299" fmla="*/ 165637 w 1676389"/>
                  <a:gd name="connsiteY299" fmla="*/ 472688 h 1222173"/>
                  <a:gd name="connsiteX300" fmla="*/ 180695 w 1676389"/>
                  <a:gd name="connsiteY300" fmla="*/ 476946 h 1222173"/>
                  <a:gd name="connsiteX301" fmla="*/ 195753 w 1676389"/>
                  <a:gd name="connsiteY301" fmla="*/ 489722 h 1222173"/>
                  <a:gd name="connsiteX302" fmla="*/ 200772 w 1676389"/>
                  <a:gd name="connsiteY302" fmla="*/ 493980 h 1222173"/>
                  <a:gd name="connsiteX303" fmla="*/ 205791 w 1676389"/>
                  <a:gd name="connsiteY303" fmla="*/ 498239 h 1222173"/>
                  <a:gd name="connsiteX304" fmla="*/ 225868 w 1676389"/>
                  <a:gd name="connsiteY304" fmla="*/ 493980 h 1222173"/>
                  <a:gd name="connsiteX305" fmla="*/ 240926 w 1676389"/>
                  <a:gd name="connsiteY305" fmla="*/ 485463 h 1222173"/>
                  <a:gd name="connsiteX306" fmla="*/ 245945 w 1676389"/>
                  <a:gd name="connsiteY306" fmla="*/ 468429 h 1222173"/>
                  <a:gd name="connsiteX307" fmla="*/ 240926 w 1676389"/>
                  <a:gd name="connsiteY307" fmla="*/ 455654 h 1222173"/>
                  <a:gd name="connsiteX308" fmla="*/ 276061 w 1676389"/>
                  <a:gd name="connsiteY308" fmla="*/ 451396 h 1222173"/>
                  <a:gd name="connsiteX309" fmla="*/ 286100 w 1676389"/>
                  <a:gd name="connsiteY309" fmla="*/ 451396 h 1222173"/>
                  <a:gd name="connsiteX310" fmla="*/ 296138 w 1676389"/>
                  <a:gd name="connsiteY310" fmla="*/ 451396 h 1222173"/>
                  <a:gd name="connsiteX311" fmla="*/ 306177 w 1676389"/>
                  <a:gd name="connsiteY311" fmla="*/ 459913 h 1222173"/>
                  <a:gd name="connsiteX312" fmla="*/ 326254 w 1676389"/>
                  <a:gd name="connsiteY312" fmla="*/ 459913 h 1222173"/>
                  <a:gd name="connsiteX313" fmla="*/ 346331 w 1676389"/>
                  <a:gd name="connsiteY313" fmla="*/ 459913 h 1222173"/>
                  <a:gd name="connsiteX314" fmla="*/ 366408 w 1676389"/>
                  <a:gd name="connsiteY314" fmla="*/ 459913 h 1222173"/>
                  <a:gd name="connsiteX315" fmla="*/ 381466 w 1676389"/>
                  <a:gd name="connsiteY315" fmla="*/ 468429 h 1222173"/>
                  <a:gd name="connsiteX316" fmla="*/ 381466 w 1676389"/>
                  <a:gd name="connsiteY316" fmla="*/ 472688 h 1222173"/>
                  <a:gd name="connsiteX317" fmla="*/ 381466 w 1676389"/>
                  <a:gd name="connsiteY317" fmla="*/ 476946 h 1222173"/>
                  <a:gd name="connsiteX318" fmla="*/ 386486 w 1676389"/>
                  <a:gd name="connsiteY318" fmla="*/ 472688 h 1222173"/>
                  <a:gd name="connsiteX319" fmla="*/ 406563 w 1676389"/>
                  <a:gd name="connsiteY319" fmla="*/ 455654 h 1222173"/>
                  <a:gd name="connsiteX320" fmla="*/ 406563 w 1676389"/>
                  <a:gd name="connsiteY320" fmla="*/ 451396 h 1222173"/>
                  <a:gd name="connsiteX321" fmla="*/ 406563 w 1676389"/>
                  <a:gd name="connsiteY321" fmla="*/ 438620 h 1222173"/>
                  <a:gd name="connsiteX322" fmla="*/ 401544 w 1676389"/>
                  <a:gd name="connsiteY322" fmla="*/ 417328 h 1222173"/>
                  <a:gd name="connsiteX323" fmla="*/ 401544 w 1676389"/>
                  <a:gd name="connsiteY323" fmla="*/ 404553 h 1222173"/>
                  <a:gd name="connsiteX324" fmla="*/ 401544 w 1676389"/>
                  <a:gd name="connsiteY324" fmla="*/ 400294 h 1222173"/>
                  <a:gd name="connsiteX325" fmla="*/ 406563 w 1676389"/>
                  <a:gd name="connsiteY325" fmla="*/ 387519 h 1222173"/>
                  <a:gd name="connsiteX326" fmla="*/ 421621 w 1676389"/>
                  <a:gd name="connsiteY326" fmla="*/ 387519 h 1222173"/>
                  <a:gd name="connsiteX327" fmla="*/ 446717 w 1676389"/>
                  <a:gd name="connsiteY327" fmla="*/ 383261 h 1222173"/>
                  <a:gd name="connsiteX328" fmla="*/ 461775 w 1676389"/>
                  <a:gd name="connsiteY328" fmla="*/ 374744 h 1222173"/>
                  <a:gd name="connsiteX329" fmla="*/ 461775 w 1676389"/>
                  <a:gd name="connsiteY329" fmla="*/ 370485 h 1222173"/>
                  <a:gd name="connsiteX330" fmla="*/ 476833 w 1676389"/>
                  <a:gd name="connsiteY330" fmla="*/ 353452 h 1222173"/>
                  <a:gd name="connsiteX331" fmla="*/ 496910 w 1676389"/>
                  <a:gd name="connsiteY331" fmla="*/ 336418 h 1222173"/>
                  <a:gd name="connsiteX332" fmla="*/ 501929 w 1676389"/>
                  <a:gd name="connsiteY332" fmla="*/ 319384 h 1222173"/>
                  <a:gd name="connsiteX333" fmla="*/ 516987 w 1676389"/>
                  <a:gd name="connsiteY333" fmla="*/ 315126 h 1222173"/>
                  <a:gd name="connsiteX334" fmla="*/ 527026 w 1676389"/>
                  <a:gd name="connsiteY334" fmla="*/ 315126 h 1222173"/>
                  <a:gd name="connsiteX335" fmla="*/ 542084 w 1676389"/>
                  <a:gd name="connsiteY335" fmla="*/ 315126 h 1222173"/>
                  <a:gd name="connsiteX336" fmla="*/ 562161 w 1676389"/>
                  <a:gd name="connsiteY336" fmla="*/ 310867 h 1222173"/>
                  <a:gd name="connsiteX337" fmla="*/ 572199 w 1676389"/>
                  <a:gd name="connsiteY337" fmla="*/ 298092 h 1222173"/>
                  <a:gd name="connsiteX338" fmla="*/ 585683 w 1676389"/>
                  <a:gd name="connsiteY338" fmla="*/ 282839 h 1222173"/>
                  <a:gd name="connsiteX339" fmla="*/ 582182 w 1676389"/>
                  <a:gd name="connsiteY339" fmla="*/ 281057 h 1222173"/>
                  <a:gd name="connsiteX340" fmla="*/ 577162 w 1676389"/>
                  <a:gd name="connsiteY340" fmla="*/ 276798 h 1222173"/>
                  <a:gd name="connsiteX341" fmla="*/ 567124 w 1676389"/>
                  <a:gd name="connsiteY341" fmla="*/ 264023 h 1222173"/>
                  <a:gd name="connsiteX342" fmla="*/ 562104 w 1676389"/>
                  <a:gd name="connsiteY342" fmla="*/ 246989 h 1222173"/>
                  <a:gd name="connsiteX343" fmla="*/ 557085 w 1676389"/>
                  <a:gd name="connsiteY343" fmla="*/ 191630 h 1222173"/>
                  <a:gd name="connsiteX344" fmla="*/ 557085 w 1676389"/>
                  <a:gd name="connsiteY344" fmla="*/ 166079 h 1222173"/>
                  <a:gd name="connsiteX345" fmla="*/ 557085 w 1676389"/>
                  <a:gd name="connsiteY345" fmla="*/ 144787 h 1222173"/>
                  <a:gd name="connsiteX346" fmla="*/ 567124 w 1676389"/>
                  <a:gd name="connsiteY346" fmla="*/ 127753 h 1222173"/>
                  <a:gd name="connsiteX347" fmla="*/ 582182 w 1676389"/>
                  <a:gd name="connsiteY347" fmla="*/ 110719 h 1222173"/>
                  <a:gd name="connsiteX348" fmla="*/ 582182 w 1676389"/>
                  <a:gd name="connsiteY348" fmla="*/ 89427 h 1222173"/>
                  <a:gd name="connsiteX349" fmla="*/ 587201 w 1676389"/>
                  <a:gd name="connsiteY349" fmla="*/ 76652 h 1222173"/>
                  <a:gd name="connsiteX350" fmla="*/ 597240 w 1676389"/>
                  <a:gd name="connsiteY350" fmla="*/ 72393 h 1222173"/>
                  <a:gd name="connsiteX351" fmla="*/ 617317 w 1676389"/>
                  <a:gd name="connsiteY351" fmla="*/ 68135 h 1222173"/>
                  <a:gd name="connsiteX352" fmla="*/ 637394 w 1676389"/>
                  <a:gd name="connsiteY352" fmla="*/ 68135 h 1222173"/>
                  <a:gd name="connsiteX353" fmla="*/ 642413 w 1676389"/>
                  <a:gd name="connsiteY353" fmla="*/ 76652 h 1222173"/>
                  <a:gd name="connsiteX354" fmla="*/ 657471 w 1676389"/>
                  <a:gd name="connsiteY354" fmla="*/ 89427 h 1222173"/>
                  <a:gd name="connsiteX355" fmla="*/ 682568 w 1676389"/>
                  <a:gd name="connsiteY355" fmla="*/ 110719 h 1222173"/>
                  <a:gd name="connsiteX356" fmla="*/ 702645 w 1676389"/>
                  <a:gd name="connsiteY356" fmla="*/ 140528 h 1222173"/>
                  <a:gd name="connsiteX357" fmla="*/ 717703 w 1676389"/>
                  <a:gd name="connsiteY357" fmla="*/ 149045 h 1222173"/>
                  <a:gd name="connsiteX358" fmla="*/ 722722 w 1676389"/>
                  <a:gd name="connsiteY358" fmla="*/ 161821 h 1222173"/>
                  <a:gd name="connsiteX359" fmla="*/ 722722 w 1676389"/>
                  <a:gd name="connsiteY359" fmla="*/ 178854 h 1222173"/>
                  <a:gd name="connsiteX360" fmla="*/ 727741 w 1676389"/>
                  <a:gd name="connsiteY360" fmla="*/ 183113 h 1222173"/>
                  <a:gd name="connsiteX361" fmla="*/ 737780 w 1676389"/>
                  <a:gd name="connsiteY361" fmla="*/ 183113 h 1222173"/>
                  <a:gd name="connsiteX362" fmla="*/ 747819 w 1676389"/>
                  <a:gd name="connsiteY362" fmla="*/ 191630 h 1222173"/>
                  <a:gd name="connsiteX363" fmla="*/ 747819 w 1676389"/>
                  <a:gd name="connsiteY363" fmla="*/ 200147 h 1222173"/>
                  <a:gd name="connsiteX364" fmla="*/ 742799 w 1676389"/>
                  <a:gd name="connsiteY364" fmla="*/ 212922 h 1222173"/>
                  <a:gd name="connsiteX365" fmla="*/ 767896 w 1676389"/>
                  <a:gd name="connsiteY365" fmla="*/ 212922 h 1222173"/>
                  <a:gd name="connsiteX366" fmla="*/ 787973 w 1676389"/>
                  <a:gd name="connsiteY366" fmla="*/ 212922 h 1222173"/>
                  <a:gd name="connsiteX367" fmla="*/ 803031 w 1676389"/>
                  <a:gd name="connsiteY367" fmla="*/ 208663 h 1222173"/>
                  <a:gd name="connsiteX368" fmla="*/ 818089 w 1676389"/>
                  <a:gd name="connsiteY368" fmla="*/ 200147 h 1222173"/>
                  <a:gd name="connsiteX369" fmla="*/ 823108 w 1676389"/>
                  <a:gd name="connsiteY369" fmla="*/ 195888 h 1222173"/>
                  <a:gd name="connsiteX370" fmla="*/ 838166 w 1676389"/>
                  <a:gd name="connsiteY370" fmla="*/ 195888 h 1222173"/>
                  <a:gd name="connsiteX371" fmla="*/ 848205 w 1676389"/>
                  <a:gd name="connsiteY371" fmla="*/ 200147 h 1222173"/>
                  <a:gd name="connsiteX372" fmla="*/ 858243 w 1676389"/>
                  <a:gd name="connsiteY372" fmla="*/ 208663 h 1222173"/>
                  <a:gd name="connsiteX373" fmla="*/ 863262 w 1676389"/>
                  <a:gd name="connsiteY373" fmla="*/ 212922 h 1222173"/>
                  <a:gd name="connsiteX374" fmla="*/ 878320 w 1676389"/>
                  <a:gd name="connsiteY374" fmla="*/ 212922 h 1222173"/>
                  <a:gd name="connsiteX375" fmla="*/ 898398 w 1676389"/>
                  <a:gd name="connsiteY375" fmla="*/ 200147 h 1222173"/>
                  <a:gd name="connsiteX376" fmla="*/ 908436 w 1676389"/>
                  <a:gd name="connsiteY376" fmla="*/ 208663 h 1222173"/>
                  <a:gd name="connsiteX377" fmla="*/ 923494 w 1676389"/>
                  <a:gd name="connsiteY377" fmla="*/ 217180 h 1222173"/>
                  <a:gd name="connsiteX378" fmla="*/ 943571 w 1676389"/>
                  <a:gd name="connsiteY378" fmla="*/ 217180 h 1222173"/>
                  <a:gd name="connsiteX379" fmla="*/ 963648 w 1676389"/>
                  <a:gd name="connsiteY379" fmla="*/ 217180 h 1222173"/>
                  <a:gd name="connsiteX380" fmla="*/ 958629 w 1676389"/>
                  <a:gd name="connsiteY380" fmla="*/ 212922 h 1222173"/>
                  <a:gd name="connsiteX381" fmla="*/ 963648 w 1676389"/>
                  <a:gd name="connsiteY381" fmla="*/ 195888 h 1222173"/>
                  <a:gd name="connsiteX382" fmla="*/ 978706 w 1676389"/>
                  <a:gd name="connsiteY382" fmla="*/ 183113 h 1222173"/>
                  <a:gd name="connsiteX383" fmla="*/ 998784 w 1676389"/>
                  <a:gd name="connsiteY383" fmla="*/ 161821 h 1222173"/>
                  <a:gd name="connsiteX384" fmla="*/ 1018861 w 1676389"/>
                  <a:gd name="connsiteY384" fmla="*/ 136270 h 1222173"/>
                  <a:gd name="connsiteX385" fmla="*/ 1038938 w 1676389"/>
                  <a:gd name="connsiteY385" fmla="*/ 102202 h 1222173"/>
                  <a:gd name="connsiteX386" fmla="*/ 1043957 w 1676389"/>
                  <a:gd name="connsiteY386" fmla="*/ 89427 h 1222173"/>
                  <a:gd name="connsiteX387" fmla="*/ 1059015 w 1676389"/>
                  <a:gd name="connsiteY387" fmla="*/ 85169 h 1222173"/>
                  <a:gd name="connsiteX388" fmla="*/ 1064034 w 1676389"/>
                  <a:gd name="connsiteY388" fmla="*/ 85169 h 1222173"/>
                  <a:gd name="connsiteX389" fmla="*/ 1079092 w 1676389"/>
                  <a:gd name="connsiteY389" fmla="*/ 89427 h 1222173"/>
                  <a:gd name="connsiteX390" fmla="*/ 1104189 w 1676389"/>
                  <a:gd name="connsiteY390" fmla="*/ 93686 h 1222173"/>
                  <a:gd name="connsiteX391" fmla="*/ 1129285 w 1676389"/>
                  <a:gd name="connsiteY391" fmla="*/ 102202 h 1222173"/>
                  <a:gd name="connsiteX392" fmla="*/ 1129285 w 1676389"/>
                  <a:gd name="connsiteY392" fmla="*/ 93686 h 1222173"/>
                  <a:gd name="connsiteX393" fmla="*/ 1139324 w 1676389"/>
                  <a:gd name="connsiteY393" fmla="*/ 85169 h 1222173"/>
                  <a:gd name="connsiteX394" fmla="*/ 1149363 w 1676389"/>
                  <a:gd name="connsiteY394" fmla="*/ 76652 h 1222173"/>
                  <a:gd name="connsiteX395" fmla="*/ 1159401 w 1676389"/>
                  <a:gd name="connsiteY395" fmla="*/ 59618 h 1222173"/>
                  <a:gd name="connsiteX396" fmla="*/ 1159401 w 1676389"/>
                  <a:gd name="connsiteY396" fmla="*/ 51101 h 1222173"/>
                  <a:gd name="connsiteX397" fmla="*/ 1164421 w 1676389"/>
                  <a:gd name="connsiteY397" fmla="*/ 42584 h 1222173"/>
                  <a:gd name="connsiteX398" fmla="*/ 1184498 w 1676389"/>
                  <a:gd name="connsiteY398" fmla="*/ 42584 h 1222173"/>
                  <a:gd name="connsiteX399" fmla="*/ 1204575 w 1676389"/>
                  <a:gd name="connsiteY399" fmla="*/ 55360 h 1222173"/>
                  <a:gd name="connsiteX400" fmla="*/ 1219633 w 1676389"/>
                  <a:gd name="connsiteY400" fmla="*/ 72393 h 1222173"/>
                  <a:gd name="connsiteX401" fmla="*/ 1224652 w 1676389"/>
                  <a:gd name="connsiteY401" fmla="*/ 85169 h 1222173"/>
                  <a:gd name="connsiteX402" fmla="*/ 1239710 w 1676389"/>
                  <a:gd name="connsiteY402" fmla="*/ 89427 h 1222173"/>
                  <a:gd name="connsiteX403" fmla="*/ 1249749 w 1676389"/>
                  <a:gd name="connsiteY403" fmla="*/ 85169 h 1222173"/>
                  <a:gd name="connsiteX404" fmla="*/ 1264807 w 1676389"/>
                  <a:gd name="connsiteY404" fmla="*/ 76652 h 1222173"/>
                  <a:gd name="connsiteX405" fmla="*/ 1279864 w 1676389"/>
                  <a:gd name="connsiteY405" fmla="*/ 72393 h 1222173"/>
                  <a:gd name="connsiteX406" fmla="*/ 1284884 w 1676389"/>
                  <a:gd name="connsiteY406" fmla="*/ 59618 h 1222173"/>
                  <a:gd name="connsiteX407" fmla="*/ 1294922 w 1676389"/>
                  <a:gd name="connsiteY407" fmla="*/ 55360 h 1222173"/>
                  <a:gd name="connsiteX408" fmla="*/ 1309980 w 1676389"/>
                  <a:gd name="connsiteY408" fmla="*/ 55360 h 1222173"/>
                  <a:gd name="connsiteX409" fmla="*/ 1315000 w 1676389"/>
                  <a:gd name="connsiteY409" fmla="*/ 51101 h 1222173"/>
                  <a:gd name="connsiteX410" fmla="*/ 1309980 w 1676389"/>
                  <a:gd name="connsiteY410" fmla="*/ 34067 h 1222173"/>
                  <a:gd name="connsiteX411" fmla="*/ 1304961 w 1676389"/>
                  <a:gd name="connsiteY411" fmla="*/ 25551 h 1222173"/>
                  <a:gd name="connsiteX412" fmla="*/ 1304961 w 1676389"/>
                  <a:gd name="connsiteY412" fmla="*/ 21292 h 1222173"/>
                  <a:gd name="connsiteX413" fmla="*/ 1315000 w 1676389"/>
                  <a:gd name="connsiteY413" fmla="*/ 17034 h 1222173"/>
                  <a:gd name="connsiteX414" fmla="*/ 1335077 w 1676389"/>
                  <a:gd name="connsiteY414" fmla="*/ 8517 h 1222173"/>
                  <a:gd name="connsiteX415" fmla="*/ 1355154 w 1676389"/>
                  <a:gd name="connsiteY415" fmla="*/ 0 h 1222173"/>
                  <a:gd name="connsiteX0" fmla="*/ 798785 w 1676389"/>
                  <a:gd name="connsiteY0" fmla="*/ 1121796 h 1222173"/>
                  <a:gd name="connsiteX1" fmla="*/ 803087 w 1676389"/>
                  <a:gd name="connsiteY1" fmla="*/ 1124229 h 1222173"/>
                  <a:gd name="connsiteX2" fmla="*/ 793048 w 1676389"/>
                  <a:gd name="connsiteY2" fmla="*/ 1124229 h 1222173"/>
                  <a:gd name="connsiteX3" fmla="*/ 798785 w 1676389"/>
                  <a:gd name="connsiteY3" fmla="*/ 1121796 h 1222173"/>
                  <a:gd name="connsiteX4" fmla="*/ 968721 w 1676389"/>
                  <a:gd name="connsiteY4" fmla="*/ 804845 h 1222173"/>
                  <a:gd name="connsiteX5" fmla="*/ 968724 w 1676389"/>
                  <a:gd name="connsiteY5" fmla="*/ 804846 h 1222173"/>
                  <a:gd name="connsiteX6" fmla="*/ 978707 w 1676389"/>
                  <a:gd name="connsiteY6" fmla="*/ 804846 h 1222173"/>
                  <a:gd name="connsiteX7" fmla="*/ 978706 w 1676389"/>
                  <a:gd name="connsiteY7" fmla="*/ 804845 h 1222173"/>
                  <a:gd name="connsiteX8" fmla="*/ 968721 w 1676389"/>
                  <a:gd name="connsiteY8" fmla="*/ 804845 h 1222173"/>
                  <a:gd name="connsiteX9" fmla="*/ 617426 w 1676389"/>
                  <a:gd name="connsiteY9" fmla="*/ 296702 h 1222173"/>
                  <a:gd name="connsiteX10" fmla="*/ 627246 w 1676389"/>
                  <a:gd name="connsiteY10" fmla="*/ 302257 h 1222173"/>
                  <a:gd name="connsiteX11" fmla="*/ 622336 w 1676389"/>
                  <a:gd name="connsiteY11" fmla="*/ 298091 h 1222173"/>
                  <a:gd name="connsiteX12" fmla="*/ 617426 w 1676389"/>
                  <a:gd name="connsiteY12" fmla="*/ 296702 h 1222173"/>
                  <a:gd name="connsiteX13" fmla="*/ 1355154 w 1676389"/>
                  <a:gd name="connsiteY13" fmla="*/ 0 h 1222173"/>
                  <a:gd name="connsiteX14" fmla="*/ 1365193 w 1676389"/>
                  <a:gd name="connsiteY14" fmla="*/ 0 h 1222173"/>
                  <a:gd name="connsiteX15" fmla="*/ 1375231 w 1676389"/>
                  <a:gd name="connsiteY15" fmla="*/ 0 h 1222173"/>
                  <a:gd name="connsiteX16" fmla="*/ 1390289 w 1676389"/>
                  <a:gd name="connsiteY16" fmla="*/ 0 h 1222173"/>
                  <a:gd name="connsiteX17" fmla="*/ 1395308 w 1676389"/>
                  <a:gd name="connsiteY17" fmla="*/ 4258 h 1222173"/>
                  <a:gd name="connsiteX18" fmla="*/ 1410366 w 1676389"/>
                  <a:gd name="connsiteY18" fmla="*/ 25551 h 1222173"/>
                  <a:gd name="connsiteX19" fmla="*/ 1410366 w 1676389"/>
                  <a:gd name="connsiteY19" fmla="*/ 42584 h 1222173"/>
                  <a:gd name="connsiteX20" fmla="*/ 1410366 w 1676389"/>
                  <a:gd name="connsiteY20" fmla="*/ 55360 h 1222173"/>
                  <a:gd name="connsiteX21" fmla="*/ 1410366 w 1676389"/>
                  <a:gd name="connsiteY21" fmla="*/ 59618 h 1222173"/>
                  <a:gd name="connsiteX22" fmla="*/ 1430443 w 1676389"/>
                  <a:gd name="connsiteY22" fmla="*/ 72393 h 1222173"/>
                  <a:gd name="connsiteX23" fmla="*/ 1445501 w 1676389"/>
                  <a:gd name="connsiteY23" fmla="*/ 76652 h 1222173"/>
                  <a:gd name="connsiteX24" fmla="*/ 1445501 w 1676389"/>
                  <a:gd name="connsiteY24" fmla="*/ 85169 h 1222173"/>
                  <a:gd name="connsiteX25" fmla="*/ 1450521 w 1676389"/>
                  <a:gd name="connsiteY25" fmla="*/ 89427 h 1222173"/>
                  <a:gd name="connsiteX26" fmla="*/ 1455540 w 1676389"/>
                  <a:gd name="connsiteY26" fmla="*/ 85169 h 1222173"/>
                  <a:gd name="connsiteX27" fmla="*/ 1465579 w 1676389"/>
                  <a:gd name="connsiteY27" fmla="*/ 76652 h 1222173"/>
                  <a:gd name="connsiteX28" fmla="*/ 1470598 w 1676389"/>
                  <a:gd name="connsiteY28" fmla="*/ 55360 h 1222173"/>
                  <a:gd name="connsiteX29" fmla="*/ 1485656 w 1676389"/>
                  <a:gd name="connsiteY29" fmla="*/ 42584 h 1222173"/>
                  <a:gd name="connsiteX30" fmla="*/ 1495694 w 1676389"/>
                  <a:gd name="connsiteY30" fmla="*/ 38326 h 1222173"/>
                  <a:gd name="connsiteX31" fmla="*/ 1505733 w 1676389"/>
                  <a:gd name="connsiteY31" fmla="*/ 42584 h 1222173"/>
                  <a:gd name="connsiteX32" fmla="*/ 1515772 w 1676389"/>
                  <a:gd name="connsiteY32" fmla="*/ 55360 h 1222173"/>
                  <a:gd name="connsiteX33" fmla="*/ 1535849 w 1676389"/>
                  <a:gd name="connsiteY33" fmla="*/ 59618 h 1222173"/>
                  <a:gd name="connsiteX34" fmla="*/ 1555926 w 1676389"/>
                  <a:gd name="connsiteY34" fmla="*/ 68135 h 1222173"/>
                  <a:gd name="connsiteX35" fmla="*/ 1570984 w 1676389"/>
                  <a:gd name="connsiteY35" fmla="*/ 76652 h 1222173"/>
                  <a:gd name="connsiteX36" fmla="*/ 1606119 w 1676389"/>
                  <a:gd name="connsiteY36" fmla="*/ 106461 h 1222173"/>
                  <a:gd name="connsiteX37" fmla="*/ 1611138 w 1676389"/>
                  <a:gd name="connsiteY37" fmla="*/ 123495 h 1222173"/>
                  <a:gd name="connsiteX38" fmla="*/ 1626196 w 1676389"/>
                  <a:gd name="connsiteY38" fmla="*/ 140528 h 1222173"/>
                  <a:gd name="connsiteX39" fmla="*/ 1636235 w 1676389"/>
                  <a:gd name="connsiteY39" fmla="*/ 178854 h 1222173"/>
                  <a:gd name="connsiteX40" fmla="*/ 1656312 w 1676389"/>
                  <a:gd name="connsiteY40" fmla="*/ 212922 h 1222173"/>
                  <a:gd name="connsiteX41" fmla="*/ 1671370 w 1676389"/>
                  <a:gd name="connsiteY41" fmla="*/ 229956 h 1222173"/>
                  <a:gd name="connsiteX42" fmla="*/ 1671370 w 1676389"/>
                  <a:gd name="connsiteY42" fmla="*/ 251248 h 1222173"/>
                  <a:gd name="connsiteX43" fmla="*/ 1671370 w 1676389"/>
                  <a:gd name="connsiteY43" fmla="*/ 298091 h 1222173"/>
                  <a:gd name="connsiteX44" fmla="*/ 1671370 w 1676389"/>
                  <a:gd name="connsiteY44" fmla="*/ 315125 h 1222173"/>
                  <a:gd name="connsiteX45" fmla="*/ 1666351 w 1676389"/>
                  <a:gd name="connsiteY45" fmla="*/ 319383 h 1222173"/>
                  <a:gd name="connsiteX46" fmla="*/ 1656312 w 1676389"/>
                  <a:gd name="connsiteY46" fmla="*/ 332158 h 1222173"/>
                  <a:gd name="connsiteX47" fmla="*/ 1636235 w 1676389"/>
                  <a:gd name="connsiteY47" fmla="*/ 349192 h 1222173"/>
                  <a:gd name="connsiteX48" fmla="*/ 1616158 w 1676389"/>
                  <a:gd name="connsiteY48" fmla="*/ 370484 h 1222173"/>
                  <a:gd name="connsiteX49" fmla="*/ 1606119 w 1676389"/>
                  <a:gd name="connsiteY49" fmla="*/ 383260 h 1222173"/>
                  <a:gd name="connsiteX50" fmla="*/ 1591061 w 1676389"/>
                  <a:gd name="connsiteY50" fmla="*/ 387518 h 1222173"/>
                  <a:gd name="connsiteX51" fmla="*/ 1576003 w 1676389"/>
                  <a:gd name="connsiteY51" fmla="*/ 400294 h 1222173"/>
                  <a:gd name="connsiteX52" fmla="*/ 1565965 w 1676389"/>
                  <a:gd name="connsiteY52" fmla="*/ 408810 h 1222173"/>
                  <a:gd name="connsiteX53" fmla="*/ 1550907 w 1676389"/>
                  <a:gd name="connsiteY53" fmla="*/ 434361 h 1222173"/>
                  <a:gd name="connsiteX54" fmla="*/ 1535849 w 1676389"/>
                  <a:gd name="connsiteY54" fmla="*/ 455653 h 1222173"/>
                  <a:gd name="connsiteX55" fmla="*/ 1530829 w 1676389"/>
                  <a:gd name="connsiteY55" fmla="*/ 459912 h 1222173"/>
                  <a:gd name="connsiteX56" fmla="*/ 1530829 w 1676389"/>
                  <a:gd name="connsiteY56" fmla="*/ 468429 h 1222173"/>
                  <a:gd name="connsiteX57" fmla="*/ 1535849 w 1676389"/>
                  <a:gd name="connsiteY57" fmla="*/ 468429 h 1222173"/>
                  <a:gd name="connsiteX58" fmla="*/ 1545887 w 1676389"/>
                  <a:gd name="connsiteY58" fmla="*/ 459912 h 1222173"/>
                  <a:gd name="connsiteX59" fmla="*/ 1570984 w 1676389"/>
                  <a:gd name="connsiteY59" fmla="*/ 459912 h 1222173"/>
                  <a:gd name="connsiteX60" fmla="*/ 1591061 w 1676389"/>
                  <a:gd name="connsiteY60" fmla="*/ 472687 h 1222173"/>
                  <a:gd name="connsiteX61" fmla="*/ 1611138 w 1676389"/>
                  <a:gd name="connsiteY61" fmla="*/ 493979 h 1222173"/>
                  <a:gd name="connsiteX62" fmla="*/ 1616158 w 1676389"/>
                  <a:gd name="connsiteY62" fmla="*/ 511013 h 1222173"/>
                  <a:gd name="connsiteX63" fmla="*/ 1631215 w 1676389"/>
                  <a:gd name="connsiteY63" fmla="*/ 515271 h 1222173"/>
                  <a:gd name="connsiteX64" fmla="*/ 1636235 w 1676389"/>
                  <a:gd name="connsiteY64" fmla="*/ 515271 h 1222173"/>
                  <a:gd name="connsiteX65" fmla="*/ 1656312 w 1676389"/>
                  <a:gd name="connsiteY65" fmla="*/ 515271 h 1222173"/>
                  <a:gd name="connsiteX66" fmla="*/ 1671370 w 1676389"/>
                  <a:gd name="connsiteY66" fmla="*/ 511013 h 1222173"/>
                  <a:gd name="connsiteX67" fmla="*/ 1676389 w 1676389"/>
                  <a:gd name="connsiteY67" fmla="*/ 515271 h 1222173"/>
                  <a:gd name="connsiteX68" fmla="*/ 1676389 w 1676389"/>
                  <a:gd name="connsiteY68" fmla="*/ 528047 h 1222173"/>
                  <a:gd name="connsiteX69" fmla="*/ 1666351 w 1676389"/>
                  <a:gd name="connsiteY69" fmla="*/ 545080 h 1222173"/>
                  <a:gd name="connsiteX70" fmla="*/ 1646273 w 1676389"/>
                  <a:gd name="connsiteY70" fmla="*/ 562114 h 1222173"/>
                  <a:gd name="connsiteX71" fmla="*/ 1636235 w 1676389"/>
                  <a:gd name="connsiteY71" fmla="*/ 566373 h 1222173"/>
                  <a:gd name="connsiteX72" fmla="*/ 1606119 w 1676389"/>
                  <a:gd name="connsiteY72" fmla="*/ 566373 h 1222173"/>
                  <a:gd name="connsiteX73" fmla="*/ 1591061 w 1676389"/>
                  <a:gd name="connsiteY73" fmla="*/ 574890 h 1222173"/>
                  <a:gd name="connsiteX74" fmla="*/ 1576003 w 1676389"/>
                  <a:gd name="connsiteY74" fmla="*/ 583406 h 1222173"/>
                  <a:gd name="connsiteX75" fmla="*/ 1565965 w 1676389"/>
                  <a:gd name="connsiteY75" fmla="*/ 613216 h 1222173"/>
                  <a:gd name="connsiteX76" fmla="*/ 1550907 w 1676389"/>
                  <a:gd name="connsiteY76" fmla="*/ 617474 h 1222173"/>
                  <a:gd name="connsiteX77" fmla="*/ 1545887 w 1676389"/>
                  <a:gd name="connsiteY77" fmla="*/ 617474 h 1222173"/>
                  <a:gd name="connsiteX78" fmla="*/ 1515772 w 1676389"/>
                  <a:gd name="connsiteY78" fmla="*/ 617474 h 1222173"/>
                  <a:gd name="connsiteX79" fmla="*/ 1495694 w 1676389"/>
                  <a:gd name="connsiteY79" fmla="*/ 630249 h 1222173"/>
                  <a:gd name="connsiteX80" fmla="*/ 1485656 w 1676389"/>
                  <a:gd name="connsiteY80" fmla="*/ 634508 h 1222173"/>
                  <a:gd name="connsiteX81" fmla="*/ 1475617 w 1676389"/>
                  <a:gd name="connsiteY81" fmla="*/ 630249 h 1222173"/>
                  <a:gd name="connsiteX82" fmla="*/ 1470598 w 1676389"/>
                  <a:gd name="connsiteY82" fmla="*/ 630249 h 1222173"/>
                  <a:gd name="connsiteX83" fmla="*/ 1455540 w 1676389"/>
                  <a:gd name="connsiteY83" fmla="*/ 625991 h 1222173"/>
                  <a:gd name="connsiteX84" fmla="*/ 1450521 w 1676389"/>
                  <a:gd name="connsiteY84" fmla="*/ 625991 h 1222173"/>
                  <a:gd name="connsiteX85" fmla="*/ 1435463 w 1676389"/>
                  <a:gd name="connsiteY85" fmla="*/ 625991 h 1222173"/>
                  <a:gd name="connsiteX86" fmla="*/ 1425424 w 1676389"/>
                  <a:gd name="connsiteY86" fmla="*/ 625991 h 1222173"/>
                  <a:gd name="connsiteX87" fmla="*/ 1410366 w 1676389"/>
                  <a:gd name="connsiteY87" fmla="*/ 625991 h 1222173"/>
                  <a:gd name="connsiteX88" fmla="*/ 1395308 w 1676389"/>
                  <a:gd name="connsiteY88" fmla="*/ 617474 h 1222173"/>
                  <a:gd name="connsiteX89" fmla="*/ 1385270 w 1676389"/>
                  <a:gd name="connsiteY89" fmla="*/ 625991 h 1222173"/>
                  <a:gd name="connsiteX90" fmla="*/ 1355154 w 1676389"/>
                  <a:gd name="connsiteY90" fmla="*/ 630249 h 1222173"/>
                  <a:gd name="connsiteX91" fmla="*/ 1335077 w 1676389"/>
                  <a:gd name="connsiteY91" fmla="*/ 634508 h 1222173"/>
                  <a:gd name="connsiteX92" fmla="*/ 1325038 w 1676389"/>
                  <a:gd name="connsiteY92" fmla="*/ 634508 h 1222173"/>
                  <a:gd name="connsiteX93" fmla="*/ 1315000 w 1676389"/>
                  <a:gd name="connsiteY93" fmla="*/ 634508 h 1222173"/>
                  <a:gd name="connsiteX94" fmla="*/ 1325038 w 1676389"/>
                  <a:gd name="connsiteY94" fmla="*/ 651541 h 1222173"/>
                  <a:gd name="connsiteX95" fmla="*/ 1325038 w 1676389"/>
                  <a:gd name="connsiteY95" fmla="*/ 664317 h 1222173"/>
                  <a:gd name="connsiteX96" fmla="*/ 1325038 w 1676389"/>
                  <a:gd name="connsiteY96" fmla="*/ 672834 h 1222173"/>
                  <a:gd name="connsiteX97" fmla="*/ 1330057 w 1676389"/>
                  <a:gd name="connsiteY97" fmla="*/ 685609 h 1222173"/>
                  <a:gd name="connsiteX98" fmla="*/ 1345115 w 1676389"/>
                  <a:gd name="connsiteY98" fmla="*/ 689867 h 1222173"/>
                  <a:gd name="connsiteX99" fmla="*/ 1365193 w 1676389"/>
                  <a:gd name="connsiteY99" fmla="*/ 702643 h 1222173"/>
                  <a:gd name="connsiteX100" fmla="*/ 1370212 w 1676389"/>
                  <a:gd name="connsiteY100" fmla="*/ 706901 h 1222173"/>
                  <a:gd name="connsiteX101" fmla="*/ 1375231 w 1676389"/>
                  <a:gd name="connsiteY101" fmla="*/ 715418 h 1222173"/>
                  <a:gd name="connsiteX102" fmla="*/ 1385270 w 1676389"/>
                  <a:gd name="connsiteY102" fmla="*/ 732452 h 1222173"/>
                  <a:gd name="connsiteX103" fmla="*/ 1390289 w 1676389"/>
                  <a:gd name="connsiteY103" fmla="*/ 749486 h 1222173"/>
                  <a:gd name="connsiteX104" fmla="*/ 1390289 w 1676389"/>
                  <a:gd name="connsiteY104" fmla="*/ 753744 h 1222173"/>
                  <a:gd name="connsiteX105" fmla="*/ 1385270 w 1676389"/>
                  <a:gd name="connsiteY105" fmla="*/ 766519 h 1222173"/>
                  <a:gd name="connsiteX106" fmla="*/ 1370212 w 1676389"/>
                  <a:gd name="connsiteY106" fmla="*/ 783553 h 1222173"/>
                  <a:gd name="connsiteX107" fmla="*/ 1350135 w 1676389"/>
                  <a:gd name="connsiteY107" fmla="*/ 800587 h 1222173"/>
                  <a:gd name="connsiteX108" fmla="*/ 1345115 w 1676389"/>
                  <a:gd name="connsiteY108" fmla="*/ 809104 h 1222173"/>
                  <a:gd name="connsiteX109" fmla="*/ 1345115 w 1676389"/>
                  <a:gd name="connsiteY109" fmla="*/ 821879 h 1222173"/>
                  <a:gd name="connsiteX110" fmla="*/ 1335077 w 1676389"/>
                  <a:gd name="connsiteY110" fmla="*/ 826138 h 1222173"/>
                  <a:gd name="connsiteX111" fmla="*/ 1330057 w 1676389"/>
                  <a:gd name="connsiteY111" fmla="*/ 838913 h 1222173"/>
                  <a:gd name="connsiteX112" fmla="*/ 1335077 w 1676389"/>
                  <a:gd name="connsiteY112" fmla="*/ 847430 h 1222173"/>
                  <a:gd name="connsiteX113" fmla="*/ 1345115 w 1676389"/>
                  <a:gd name="connsiteY113" fmla="*/ 855947 h 1222173"/>
                  <a:gd name="connsiteX114" fmla="*/ 1330057 w 1676389"/>
                  <a:gd name="connsiteY114" fmla="*/ 864464 h 1222173"/>
                  <a:gd name="connsiteX115" fmla="*/ 1315000 w 1676389"/>
                  <a:gd name="connsiteY115" fmla="*/ 881497 h 1222173"/>
                  <a:gd name="connsiteX116" fmla="*/ 1309980 w 1676389"/>
                  <a:gd name="connsiteY116" fmla="*/ 890014 h 1222173"/>
                  <a:gd name="connsiteX117" fmla="*/ 1304961 w 1676389"/>
                  <a:gd name="connsiteY117" fmla="*/ 894273 h 1222173"/>
                  <a:gd name="connsiteX118" fmla="*/ 1284884 w 1676389"/>
                  <a:gd name="connsiteY118" fmla="*/ 890014 h 1222173"/>
                  <a:gd name="connsiteX119" fmla="*/ 1269826 w 1676389"/>
                  <a:gd name="connsiteY119" fmla="*/ 894273 h 1222173"/>
                  <a:gd name="connsiteX120" fmla="*/ 1264807 w 1676389"/>
                  <a:gd name="connsiteY120" fmla="*/ 898531 h 1222173"/>
                  <a:gd name="connsiteX121" fmla="*/ 1264807 w 1676389"/>
                  <a:gd name="connsiteY121" fmla="*/ 915565 h 1222173"/>
                  <a:gd name="connsiteX122" fmla="*/ 1259787 w 1676389"/>
                  <a:gd name="connsiteY122" fmla="*/ 949632 h 1222173"/>
                  <a:gd name="connsiteX123" fmla="*/ 1219633 w 1676389"/>
                  <a:gd name="connsiteY123" fmla="*/ 962408 h 1222173"/>
                  <a:gd name="connsiteX124" fmla="*/ 1169440 w 1676389"/>
                  <a:gd name="connsiteY124" fmla="*/ 992217 h 1222173"/>
                  <a:gd name="connsiteX125" fmla="*/ 1144343 w 1676389"/>
                  <a:gd name="connsiteY125" fmla="*/ 1000734 h 1222173"/>
                  <a:gd name="connsiteX126" fmla="*/ 1139324 w 1676389"/>
                  <a:gd name="connsiteY126" fmla="*/ 1009251 h 1222173"/>
                  <a:gd name="connsiteX127" fmla="*/ 1139324 w 1676389"/>
                  <a:gd name="connsiteY127" fmla="*/ 1017767 h 1222173"/>
                  <a:gd name="connsiteX128" fmla="*/ 1149363 w 1676389"/>
                  <a:gd name="connsiteY128" fmla="*/ 1034801 h 1222173"/>
                  <a:gd name="connsiteX129" fmla="*/ 1149363 w 1676389"/>
                  <a:gd name="connsiteY129" fmla="*/ 1047576 h 1222173"/>
                  <a:gd name="connsiteX130" fmla="*/ 1139324 w 1676389"/>
                  <a:gd name="connsiteY130" fmla="*/ 1047576 h 1222173"/>
                  <a:gd name="connsiteX131" fmla="*/ 1129285 w 1676389"/>
                  <a:gd name="connsiteY131" fmla="*/ 1039060 h 1222173"/>
                  <a:gd name="connsiteX132" fmla="*/ 1124266 w 1676389"/>
                  <a:gd name="connsiteY132" fmla="*/ 1034801 h 1222173"/>
                  <a:gd name="connsiteX133" fmla="*/ 1119247 w 1676389"/>
                  <a:gd name="connsiteY133" fmla="*/ 1030543 h 1222173"/>
                  <a:gd name="connsiteX134" fmla="*/ 1104189 w 1676389"/>
                  <a:gd name="connsiteY134" fmla="*/ 1030543 h 1222173"/>
                  <a:gd name="connsiteX135" fmla="*/ 1089131 w 1676389"/>
                  <a:gd name="connsiteY135" fmla="*/ 1030543 h 1222173"/>
                  <a:gd name="connsiteX136" fmla="*/ 1079092 w 1676389"/>
                  <a:gd name="connsiteY136" fmla="*/ 1034801 h 1222173"/>
                  <a:gd name="connsiteX137" fmla="*/ 1048977 w 1676389"/>
                  <a:gd name="connsiteY137" fmla="*/ 1051835 h 1222173"/>
                  <a:gd name="connsiteX138" fmla="*/ 1038938 w 1676389"/>
                  <a:gd name="connsiteY138" fmla="*/ 1068869 h 1222173"/>
                  <a:gd name="connsiteX139" fmla="*/ 1028899 w 1676389"/>
                  <a:gd name="connsiteY139" fmla="*/ 1085902 h 1222173"/>
                  <a:gd name="connsiteX140" fmla="*/ 1003803 w 1676389"/>
                  <a:gd name="connsiteY140" fmla="*/ 1098678 h 1222173"/>
                  <a:gd name="connsiteX141" fmla="*/ 988745 w 1676389"/>
                  <a:gd name="connsiteY141" fmla="*/ 1102936 h 1222173"/>
                  <a:gd name="connsiteX142" fmla="*/ 978706 w 1676389"/>
                  <a:gd name="connsiteY142" fmla="*/ 1098678 h 1222173"/>
                  <a:gd name="connsiteX143" fmla="*/ 963648 w 1676389"/>
                  <a:gd name="connsiteY143" fmla="*/ 1090161 h 1222173"/>
                  <a:gd name="connsiteX144" fmla="*/ 958629 w 1676389"/>
                  <a:gd name="connsiteY144" fmla="*/ 1073127 h 1222173"/>
                  <a:gd name="connsiteX145" fmla="*/ 948591 w 1676389"/>
                  <a:gd name="connsiteY145" fmla="*/ 1039060 h 1222173"/>
                  <a:gd name="connsiteX146" fmla="*/ 958629 w 1676389"/>
                  <a:gd name="connsiteY146" fmla="*/ 1030543 h 1222173"/>
                  <a:gd name="connsiteX147" fmla="*/ 963648 w 1676389"/>
                  <a:gd name="connsiteY147" fmla="*/ 1017767 h 1222173"/>
                  <a:gd name="connsiteX148" fmla="*/ 963648 w 1676389"/>
                  <a:gd name="connsiteY148" fmla="*/ 1009251 h 1222173"/>
                  <a:gd name="connsiteX149" fmla="*/ 958629 w 1676389"/>
                  <a:gd name="connsiteY149" fmla="*/ 996475 h 1222173"/>
                  <a:gd name="connsiteX150" fmla="*/ 943571 w 1676389"/>
                  <a:gd name="connsiteY150" fmla="*/ 992217 h 1222173"/>
                  <a:gd name="connsiteX151" fmla="*/ 933588 w 1676389"/>
                  <a:gd name="connsiteY151" fmla="*/ 992217 h 1222173"/>
                  <a:gd name="connsiteX152" fmla="*/ 933588 w 1676389"/>
                  <a:gd name="connsiteY152" fmla="*/ 992217 h 1222173"/>
                  <a:gd name="connsiteX153" fmla="*/ 913511 w 1676389"/>
                  <a:gd name="connsiteY153" fmla="*/ 1000734 h 1222173"/>
                  <a:gd name="connsiteX154" fmla="*/ 893434 w 1676389"/>
                  <a:gd name="connsiteY154" fmla="*/ 1009251 h 1222173"/>
                  <a:gd name="connsiteX155" fmla="*/ 893434 w 1676389"/>
                  <a:gd name="connsiteY155" fmla="*/ 1017768 h 1222173"/>
                  <a:gd name="connsiteX156" fmla="*/ 873357 w 1676389"/>
                  <a:gd name="connsiteY156" fmla="*/ 1030543 h 1222173"/>
                  <a:gd name="connsiteX157" fmla="*/ 868338 w 1676389"/>
                  <a:gd name="connsiteY157" fmla="*/ 1047577 h 1222173"/>
                  <a:gd name="connsiteX158" fmla="*/ 863318 w 1676389"/>
                  <a:gd name="connsiteY158" fmla="*/ 1056094 h 1222173"/>
                  <a:gd name="connsiteX159" fmla="*/ 863318 w 1676389"/>
                  <a:gd name="connsiteY159" fmla="*/ 1085903 h 1222173"/>
                  <a:gd name="connsiteX160" fmla="*/ 853280 w 1676389"/>
                  <a:gd name="connsiteY160" fmla="*/ 1098678 h 1222173"/>
                  <a:gd name="connsiteX161" fmla="*/ 833203 w 1676389"/>
                  <a:gd name="connsiteY161" fmla="*/ 1107195 h 1222173"/>
                  <a:gd name="connsiteX162" fmla="*/ 798785 w 1676389"/>
                  <a:gd name="connsiteY162" fmla="*/ 1121796 h 1222173"/>
                  <a:gd name="connsiteX163" fmla="*/ 788029 w 1676389"/>
                  <a:gd name="connsiteY163" fmla="*/ 1115712 h 1222173"/>
                  <a:gd name="connsiteX164" fmla="*/ 783010 w 1676389"/>
                  <a:gd name="connsiteY164" fmla="*/ 1107195 h 1222173"/>
                  <a:gd name="connsiteX165" fmla="*/ 783010 w 1676389"/>
                  <a:gd name="connsiteY165" fmla="*/ 1102937 h 1222173"/>
                  <a:gd name="connsiteX166" fmla="*/ 783010 w 1676389"/>
                  <a:gd name="connsiteY166" fmla="*/ 1090162 h 1222173"/>
                  <a:gd name="connsiteX167" fmla="*/ 788029 w 1676389"/>
                  <a:gd name="connsiteY167" fmla="*/ 1081645 h 1222173"/>
                  <a:gd name="connsiteX168" fmla="*/ 793048 w 1676389"/>
                  <a:gd name="connsiteY168" fmla="*/ 1081645 h 1222173"/>
                  <a:gd name="connsiteX169" fmla="*/ 788029 w 1676389"/>
                  <a:gd name="connsiteY169" fmla="*/ 1073128 h 1222173"/>
                  <a:gd name="connsiteX170" fmla="*/ 788029 w 1676389"/>
                  <a:gd name="connsiteY170" fmla="*/ 1068869 h 1222173"/>
                  <a:gd name="connsiteX171" fmla="*/ 783010 w 1676389"/>
                  <a:gd name="connsiteY171" fmla="*/ 1068869 h 1222173"/>
                  <a:gd name="connsiteX172" fmla="*/ 767952 w 1676389"/>
                  <a:gd name="connsiteY172" fmla="*/ 1068869 h 1222173"/>
                  <a:gd name="connsiteX173" fmla="*/ 762933 w 1676389"/>
                  <a:gd name="connsiteY173" fmla="*/ 1064611 h 1222173"/>
                  <a:gd name="connsiteX174" fmla="*/ 752894 w 1676389"/>
                  <a:gd name="connsiteY174" fmla="*/ 1056094 h 1222173"/>
                  <a:gd name="connsiteX175" fmla="*/ 742855 w 1676389"/>
                  <a:gd name="connsiteY175" fmla="*/ 1039060 h 1222173"/>
                  <a:gd name="connsiteX176" fmla="*/ 727798 w 1676389"/>
                  <a:gd name="connsiteY176" fmla="*/ 1034802 h 1222173"/>
                  <a:gd name="connsiteX177" fmla="*/ 722778 w 1676389"/>
                  <a:gd name="connsiteY177" fmla="*/ 1034802 h 1222173"/>
                  <a:gd name="connsiteX178" fmla="*/ 702701 w 1676389"/>
                  <a:gd name="connsiteY178" fmla="*/ 1039060 h 1222173"/>
                  <a:gd name="connsiteX179" fmla="*/ 687643 w 1676389"/>
                  <a:gd name="connsiteY179" fmla="*/ 1051836 h 1222173"/>
                  <a:gd name="connsiteX180" fmla="*/ 687643 w 1676389"/>
                  <a:gd name="connsiteY180" fmla="*/ 1064611 h 1222173"/>
                  <a:gd name="connsiteX181" fmla="*/ 687643 w 1676389"/>
                  <a:gd name="connsiteY181" fmla="*/ 1073128 h 1222173"/>
                  <a:gd name="connsiteX182" fmla="*/ 687643 w 1676389"/>
                  <a:gd name="connsiteY182" fmla="*/ 1081645 h 1222173"/>
                  <a:gd name="connsiteX183" fmla="*/ 672585 w 1676389"/>
                  <a:gd name="connsiteY183" fmla="*/ 1081645 h 1222173"/>
                  <a:gd name="connsiteX184" fmla="*/ 652508 w 1676389"/>
                  <a:gd name="connsiteY184" fmla="*/ 1081645 h 1222173"/>
                  <a:gd name="connsiteX185" fmla="*/ 627412 w 1676389"/>
                  <a:gd name="connsiteY185" fmla="*/ 1081645 h 1222173"/>
                  <a:gd name="connsiteX186" fmla="*/ 607334 w 1676389"/>
                  <a:gd name="connsiteY186" fmla="*/ 1085903 h 1222173"/>
                  <a:gd name="connsiteX187" fmla="*/ 592277 w 1676389"/>
                  <a:gd name="connsiteY187" fmla="*/ 1090162 h 1222173"/>
                  <a:gd name="connsiteX188" fmla="*/ 582238 w 1676389"/>
                  <a:gd name="connsiteY188" fmla="*/ 1102937 h 1222173"/>
                  <a:gd name="connsiteX189" fmla="*/ 562161 w 1676389"/>
                  <a:gd name="connsiteY189" fmla="*/ 1107195 h 1222173"/>
                  <a:gd name="connsiteX190" fmla="*/ 542084 w 1676389"/>
                  <a:gd name="connsiteY190" fmla="*/ 1102937 h 1222173"/>
                  <a:gd name="connsiteX191" fmla="*/ 516987 w 1676389"/>
                  <a:gd name="connsiteY191" fmla="*/ 1102937 h 1222173"/>
                  <a:gd name="connsiteX192" fmla="*/ 506949 w 1676389"/>
                  <a:gd name="connsiteY192" fmla="*/ 1107195 h 1222173"/>
                  <a:gd name="connsiteX193" fmla="*/ 496910 w 1676389"/>
                  <a:gd name="connsiteY193" fmla="*/ 1119971 h 1222173"/>
                  <a:gd name="connsiteX194" fmla="*/ 481852 w 1676389"/>
                  <a:gd name="connsiteY194" fmla="*/ 1119971 h 1222173"/>
                  <a:gd name="connsiteX195" fmla="*/ 466794 w 1676389"/>
                  <a:gd name="connsiteY195" fmla="*/ 1115712 h 1222173"/>
                  <a:gd name="connsiteX196" fmla="*/ 461775 w 1676389"/>
                  <a:gd name="connsiteY196" fmla="*/ 1107195 h 1222173"/>
                  <a:gd name="connsiteX197" fmla="*/ 446717 w 1676389"/>
                  <a:gd name="connsiteY197" fmla="*/ 1098678 h 1222173"/>
                  <a:gd name="connsiteX198" fmla="*/ 426640 w 1676389"/>
                  <a:gd name="connsiteY198" fmla="*/ 1098678 h 1222173"/>
                  <a:gd name="connsiteX199" fmla="*/ 416601 w 1676389"/>
                  <a:gd name="connsiteY199" fmla="*/ 1102937 h 1222173"/>
                  <a:gd name="connsiteX200" fmla="*/ 406563 w 1676389"/>
                  <a:gd name="connsiteY200" fmla="*/ 1102937 h 1222173"/>
                  <a:gd name="connsiteX201" fmla="*/ 401544 w 1676389"/>
                  <a:gd name="connsiteY201" fmla="*/ 1102937 h 1222173"/>
                  <a:gd name="connsiteX202" fmla="*/ 396524 w 1676389"/>
                  <a:gd name="connsiteY202" fmla="*/ 1102937 h 1222173"/>
                  <a:gd name="connsiteX203" fmla="*/ 386486 w 1676389"/>
                  <a:gd name="connsiteY203" fmla="*/ 1107195 h 1222173"/>
                  <a:gd name="connsiteX204" fmla="*/ 386486 w 1676389"/>
                  <a:gd name="connsiteY204" fmla="*/ 1119971 h 1222173"/>
                  <a:gd name="connsiteX205" fmla="*/ 386486 w 1676389"/>
                  <a:gd name="connsiteY205" fmla="*/ 1132746 h 1222173"/>
                  <a:gd name="connsiteX206" fmla="*/ 396524 w 1676389"/>
                  <a:gd name="connsiteY206" fmla="*/ 1149780 h 1222173"/>
                  <a:gd name="connsiteX207" fmla="*/ 401544 w 1676389"/>
                  <a:gd name="connsiteY207" fmla="*/ 1158297 h 1222173"/>
                  <a:gd name="connsiteX208" fmla="*/ 396524 w 1676389"/>
                  <a:gd name="connsiteY208" fmla="*/ 1175330 h 1222173"/>
                  <a:gd name="connsiteX209" fmla="*/ 381466 w 1676389"/>
                  <a:gd name="connsiteY209" fmla="*/ 1183847 h 1222173"/>
                  <a:gd name="connsiteX210" fmla="*/ 361389 w 1676389"/>
                  <a:gd name="connsiteY210" fmla="*/ 1192364 h 1222173"/>
                  <a:gd name="connsiteX211" fmla="*/ 341312 w 1676389"/>
                  <a:gd name="connsiteY211" fmla="*/ 1192364 h 1222173"/>
                  <a:gd name="connsiteX212" fmla="*/ 321235 w 1676389"/>
                  <a:gd name="connsiteY212" fmla="*/ 1196623 h 1222173"/>
                  <a:gd name="connsiteX213" fmla="*/ 306177 w 1676389"/>
                  <a:gd name="connsiteY213" fmla="*/ 1196623 h 1222173"/>
                  <a:gd name="connsiteX214" fmla="*/ 301158 w 1676389"/>
                  <a:gd name="connsiteY214" fmla="*/ 1205139 h 1222173"/>
                  <a:gd name="connsiteX215" fmla="*/ 296138 w 1676389"/>
                  <a:gd name="connsiteY215" fmla="*/ 1209398 h 1222173"/>
                  <a:gd name="connsiteX216" fmla="*/ 296138 w 1676389"/>
                  <a:gd name="connsiteY216" fmla="*/ 1222173 h 1222173"/>
                  <a:gd name="connsiteX217" fmla="*/ 281080 w 1676389"/>
                  <a:gd name="connsiteY217" fmla="*/ 1222173 h 1222173"/>
                  <a:gd name="connsiteX218" fmla="*/ 261003 w 1676389"/>
                  <a:gd name="connsiteY218" fmla="*/ 1213656 h 1222173"/>
                  <a:gd name="connsiteX219" fmla="*/ 240926 w 1676389"/>
                  <a:gd name="connsiteY219" fmla="*/ 1209398 h 1222173"/>
                  <a:gd name="connsiteX220" fmla="*/ 235907 w 1676389"/>
                  <a:gd name="connsiteY220" fmla="*/ 1192364 h 1222173"/>
                  <a:gd name="connsiteX221" fmla="*/ 220849 w 1676389"/>
                  <a:gd name="connsiteY221" fmla="*/ 1171072 h 1222173"/>
                  <a:gd name="connsiteX222" fmla="*/ 200772 w 1676389"/>
                  <a:gd name="connsiteY222" fmla="*/ 1154038 h 1222173"/>
                  <a:gd name="connsiteX223" fmla="*/ 185714 w 1676389"/>
                  <a:gd name="connsiteY223" fmla="*/ 1154038 h 1222173"/>
                  <a:gd name="connsiteX224" fmla="*/ 175675 w 1676389"/>
                  <a:gd name="connsiteY224" fmla="*/ 1154038 h 1222173"/>
                  <a:gd name="connsiteX225" fmla="*/ 165637 w 1676389"/>
                  <a:gd name="connsiteY225" fmla="*/ 1154038 h 1222173"/>
                  <a:gd name="connsiteX226" fmla="*/ 155598 w 1676389"/>
                  <a:gd name="connsiteY226" fmla="*/ 1166814 h 1222173"/>
                  <a:gd name="connsiteX227" fmla="*/ 145560 w 1676389"/>
                  <a:gd name="connsiteY227" fmla="*/ 1166814 h 1222173"/>
                  <a:gd name="connsiteX228" fmla="*/ 135521 w 1676389"/>
                  <a:gd name="connsiteY228" fmla="*/ 1158297 h 1222173"/>
                  <a:gd name="connsiteX229" fmla="*/ 125482 w 1676389"/>
                  <a:gd name="connsiteY229" fmla="*/ 1137004 h 1222173"/>
                  <a:gd name="connsiteX230" fmla="*/ 120463 w 1676389"/>
                  <a:gd name="connsiteY230" fmla="*/ 1124229 h 1222173"/>
                  <a:gd name="connsiteX231" fmla="*/ 105405 w 1676389"/>
                  <a:gd name="connsiteY231" fmla="*/ 1115712 h 1222173"/>
                  <a:gd name="connsiteX232" fmla="*/ 95367 w 1676389"/>
                  <a:gd name="connsiteY232" fmla="*/ 1102937 h 1222173"/>
                  <a:gd name="connsiteX233" fmla="*/ 80309 w 1676389"/>
                  <a:gd name="connsiteY233" fmla="*/ 1090162 h 1222173"/>
                  <a:gd name="connsiteX234" fmla="*/ 80309 w 1676389"/>
                  <a:gd name="connsiteY234" fmla="*/ 1081645 h 1222173"/>
                  <a:gd name="connsiteX235" fmla="*/ 65251 w 1676389"/>
                  <a:gd name="connsiteY235" fmla="*/ 1064611 h 1222173"/>
                  <a:gd name="connsiteX236" fmla="*/ 60232 w 1676389"/>
                  <a:gd name="connsiteY236" fmla="*/ 1056094 h 1222173"/>
                  <a:gd name="connsiteX237" fmla="*/ 55212 w 1676389"/>
                  <a:gd name="connsiteY237" fmla="*/ 1047577 h 1222173"/>
                  <a:gd name="connsiteX238" fmla="*/ 55212 w 1676389"/>
                  <a:gd name="connsiteY238" fmla="*/ 1022027 h 1222173"/>
                  <a:gd name="connsiteX239" fmla="*/ 60232 w 1676389"/>
                  <a:gd name="connsiteY239" fmla="*/ 992217 h 1222173"/>
                  <a:gd name="connsiteX240" fmla="*/ 80309 w 1676389"/>
                  <a:gd name="connsiteY240" fmla="*/ 966667 h 1222173"/>
                  <a:gd name="connsiteX241" fmla="*/ 95367 w 1676389"/>
                  <a:gd name="connsiteY241" fmla="*/ 958150 h 1222173"/>
                  <a:gd name="connsiteX242" fmla="*/ 115444 w 1676389"/>
                  <a:gd name="connsiteY242" fmla="*/ 945375 h 1222173"/>
                  <a:gd name="connsiteX243" fmla="*/ 120463 w 1676389"/>
                  <a:gd name="connsiteY243" fmla="*/ 928341 h 1222173"/>
                  <a:gd name="connsiteX244" fmla="*/ 125482 w 1676389"/>
                  <a:gd name="connsiteY244" fmla="*/ 915566 h 1222173"/>
                  <a:gd name="connsiteX245" fmla="*/ 125482 w 1676389"/>
                  <a:gd name="connsiteY245" fmla="*/ 898532 h 1222173"/>
                  <a:gd name="connsiteX246" fmla="*/ 135521 w 1676389"/>
                  <a:gd name="connsiteY246" fmla="*/ 890015 h 1222173"/>
                  <a:gd name="connsiteX247" fmla="*/ 135521 w 1676389"/>
                  <a:gd name="connsiteY247" fmla="*/ 881498 h 1222173"/>
                  <a:gd name="connsiteX248" fmla="*/ 120463 w 1676389"/>
                  <a:gd name="connsiteY248" fmla="*/ 881498 h 1222173"/>
                  <a:gd name="connsiteX249" fmla="*/ 115444 w 1676389"/>
                  <a:gd name="connsiteY249" fmla="*/ 877240 h 1222173"/>
                  <a:gd name="connsiteX250" fmla="*/ 95367 w 1676389"/>
                  <a:gd name="connsiteY250" fmla="*/ 877240 h 1222173"/>
                  <a:gd name="connsiteX251" fmla="*/ 75290 w 1676389"/>
                  <a:gd name="connsiteY251" fmla="*/ 872981 h 1222173"/>
                  <a:gd name="connsiteX252" fmla="*/ 60232 w 1676389"/>
                  <a:gd name="connsiteY252" fmla="*/ 864464 h 1222173"/>
                  <a:gd name="connsiteX253" fmla="*/ 35135 w 1676389"/>
                  <a:gd name="connsiteY253" fmla="*/ 847431 h 1222173"/>
                  <a:gd name="connsiteX254" fmla="*/ 5019 w 1676389"/>
                  <a:gd name="connsiteY254" fmla="*/ 838914 h 1222173"/>
                  <a:gd name="connsiteX255" fmla="*/ 0 w 1676389"/>
                  <a:gd name="connsiteY255" fmla="*/ 826138 h 1222173"/>
                  <a:gd name="connsiteX256" fmla="*/ 5019 w 1676389"/>
                  <a:gd name="connsiteY256" fmla="*/ 809105 h 1222173"/>
                  <a:gd name="connsiteX257" fmla="*/ 20077 w 1676389"/>
                  <a:gd name="connsiteY257" fmla="*/ 800588 h 1222173"/>
                  <a:gd name="connsiteX258" fmla="*/ 35135 w 1676389"/>
                  <a:gd name="connsiteY258" fmla="*/ 787812 h 1222173"/>
                  <a:gd name="connsiteX259" fmla="*/ 75290 w 1676389"/>
                  <a:gd name="connsiteY259" fmla="*/ 775037 h 1222173"/>
                  <a:gd name="connsiteX260" fmla="*/ 105405 w 1676389"/>
                  <a:gd name="connsiteY260" fmla="*/ 770779 h 1222173"/>
                  <a:gd name="connsiteX261" fmla="*/ 120463 w 1676389"/>
                  <a:gd name="connsiteY261" fmla="*/ 758003 h 1222173"/>
                  <a:gd name="connsiteX262" fmla="*/ 120463 w 1676389"/>
                  <a:gd name="connsiteY262" fmla="*/ 749486 h 1222173"/>
                  <a:gd name="connsiteX263" fmla="*/ 120463 w 1676389"/>
                  <a:gd name="connsiteY263" fmla="*/ 740970 h 1222173"/>
                  <a:gd name="connsiteX264" fmla="*/ 115444 w 1676389"/>
                  <a:gd name="connsiteY264" fmla="*/ 736711 h 1222173"/>
                  <a:gd name="connsiteX265" fmla="*/ 95367 w 1676389"/>
                  <a:gd name="connsiteY265" fmla="*/ 740970 h 1222173"/>
                  <a:gd name="connsiteX266" fmla="*/ 75290 w 1676389"/>
                  <a:gd name="connsiteY266" fmla="*/ 749486 h 1222173"/>
                  <a:gd name="connsiteX267" fmla="*/ 55212 w 1676389"/>
                  <a:gd name="connsiteY267" fmla="*/ 749486 h 1222173"/>
                  <a:gd name="connsiteX268" fmla="*/ 40154 w 1676389"/>
                  <a:gd name="connsiteY268" fmla="*/ 740970 h 1222173"/>
                  <a:gd name="connsiteX269" fmla="*/ 35135 w 1676389"/>
                  <a:gd name="connsiteY269" fmla="*/ 732453 h 1222173"/>
                  <a:gd name="connsiteX270" fmla="*/ 40154 w 1676389"/>
                  <a:gd name="connsiteY270" fmla="*/ 719677 h 1222173"/>
                  <a:gd name="connsiteX271" fmla="*/ 45174 w 1676389"/>
                  <a:gd name="connsiteY271" fmla="*/ 706902 h 1222173"/>
                  <a:gd name="connsiteX272" fmla="*/ 80309 w 1676389"/>
                  <a:gd name="connsiteY272" fmla="*/ 672835 h 1222173"/>
                  <a:gd name="connsiteX273" fmla="*/ 85328 w 1676389"/>
                  <a:gd name="connsiteY273" fmla="*/ 664318 h 1222173"/>
                  <a:gd name="connsiteX274" fmla="*/ 95367 w 1676389"/>
                  <a:gd name="connsiteY274" fmla="*/ 647284 h 1222173"/>
                  <a:gd name="connsiteX275" fmla="*/ 105405 w 1676389"/>
                  <a:gd name="connsiteY275" fmla="*/ 643025 h 1222173"/>
                  <a:gd name="connsiteX276" fmla="*/ 120463 w 1676389"/>
                  <a:gd name="connsiteY276" fmla="*/ 634509 h 1222173"/>
                  <a:gd name="connsiteX277" fmla="*/ 125482 w 1676389"/>
                  <a:gd name="connsiteY277" fmla="*/ 630250 h 1222173"/>
                  <a:gd name="connsiteX278" fmla="*/ 125482 w 1676389"/>
                  <a:gd name="connsiteY278" fmla="*/ 625992 h 1222173"/>
                  <a:gd name="connsiteX279" fmla="*/ 120463 w 1676389"/>
                  <a:gd name="connsiteY279" fmla="*/ 608958 h 1222173"/>
                  <a:gd name="connsiteX280" fmla="*/ 100386 w 1676389"/>
                  <a:gd name="connsiteY280" fmla="*/ 596183 h 1222173"/>
                  <a:gd name="connsiteX281" fmla="*/ 80309 w 1676389"/>
                  <a:gd name="connsiteY281" fmla="*/ 591924 h 1222173"/>
                  <a:gd name="connsiteX282" fmla="*/ 60232 w 1676389"/>
                  <a:gd name="connsiteY282" fmla="*/ 583407 h 1222173"/>
                  <a:gd name="connsiteX283" fmla="*/ 35135 w 1676389"/>
                  <a:gd name="connsiteY283" fmla="*/ 579149 h 1222173"/>
                  <a:gd name="connsiteX284" fmla="*/ 35135 w 1676389"/>
                  <a:gd name="connsiteY284" fmla="*/ 549340 h 1222173"/>
                  <a:gd name="connsiteX285" fmla="*/ 40154 w 1676389"/>
                  <a:gd name="connsiteY285" fmla="*/ 532306 h 1222173"/>
                  <a:gd name="connsiteX286" fmla="*/ 55212 w 1676389"/>
                  <a:gd name="connsiteY286" fmla="*/ 523789 h 1222173"/>
                  <a:gd name="connsiteX287" fmla="*/ 60232 w 1676389"/>
                  <a:gd name="connsiteY287" fmla="*/ 506755 h 1222173"/>
                  <a:gd name="connsiteX288" fmla="*/ 80309 w 1676389"/>
                  <a:gd name="connsiteY288" fmla="*/ 493980 h 1222173"/>
                  <a:gd name="connsiteX289" fmla="*/ 100386 w 1676389"/>
                  <a:gd name="connsiteY289" fmla="*/ 476946 h 1222173"/>
                  <a:gd name="connsiteX290" fmla="*/ 105405 w 1676389"/>
                  <a:gd name="connsiteY290" fmla="*/ 468429 h 1222173"/>
                  <a:gd name="connsiteX291" fmla="*/ 120463 w 1676389"/>
                  <a:gd name="connsiteY291" fmla="*/ 468429 h 1222173"/>
                  <a:gd name="connsiteX292" fmla="*/ 135521 w 1676389"/>
                  <a:gd name="connsiteY292" fmla="*/ 472688 h 1222173"/>
                  <a:gd name="connsiteX293" fmla="*/ 140540 w 1676389"/>
                  <a:gd name="connsiteY293" fmla="*/ 476946 h 1222173"/>
                  <a:gd name="connsiteX294" fmla="*/ 145560 w 1676389"/>
                  <a:gd name="connsiteY294" fmla="*/ 476946 h 1222173"/>
                  <a:gd name="connsiteX295" fmla="*/ 160617 w 1676389"/>
                  <a:gd name="connsiteY295" fmla="*/ 472688 h 1222173"/>
                  <a:gd name="connsiteX296" fmla="*/ 165637 w 1676389"/>
                  <a:gd name="connsiteY296" fmla="*/ 472688 h 1222173"/>
                  <a:gd name="connsiteX297" fmla="*/ 180695 w 1676389"/>
                  <a:gd name="connsiteY297" fmla="*/ 476946 h 1222173"/>
                  <a:gd name="connsiteX298" fmla="*/ 195753 w 1676389"/>
                  <a:gd name="connsiteY298" fmla="*/ 489722 h 1222173"/>
                  <a:gd name="connsiteX299" fmla="*/ 200772 w 1676389"/>
                  <a:gd name="connsiteY299" fmla="*/ 493980 h 1222173"/>
                  <a:gd name="connsiteX300" fmla="*/ 205791 w 1676389"/>
                  <a:gd name="connsiteY300" fmla="*/ 498239 h 1222173"/>
                  <a:gd name="connsiteX301" fmla="*/ 225868 w 1676389"/>
                  <a:gd name="connsiteY301" fmla="*/ 493980 h 1222173"/>
                  <a:gd name="connsiteX302" fmla="*/ 240926 w 1676389"/>
                  <a:gd name="connsiteY302" fmla="*/ 485463 h 1222173"/>
                  <a:gd name="connsiteX303" fmla="*/ 245945 w 1676389"/>
                  <a:gd name="connsiteY303" fmla="*/ 468429 h 1222173"/>
                  <a:gd name="connsiteX304" fmla="*/ 240926 w 1676389"/>
                  <a:gd name="connsiteY304" fmla="*/ 455654 h 1222173"/>
                  <a:gd name="connsiteX305" fmla="*/ 276061 w 1676389"/>
                  <a:gd name="connsiteY305" fmla="*/ 451396 h 1222173"/>
                  <a:gd name="connsiteX306" fmla="*/ 286100 w 1676389"/>
                  <a:gd name="connsiteY306" fmla="*/ 451396 h 1222173"/>
                  <a:gd name="connsiteX307" fmla="*/ 296138 w 1676389"/>
                  <a:gd name="connsiteY307" fmla="*/ 451396 h 1222173"/>
                  <a:gd name="connsiteX308" fmla="*/ 306177 w 1676389"/>
                  <a:gd name="connsiteY308" fmla="*/ 459913 h 1222173"/>
                  <a:gd name="connsiteX309" fmla="*/ 326254 w 1676389"/>
                  <a:gd name="connsiteY309" fmla="*/ 459913 h 1222173"/>
                  <a:gd name="connsiteX310" fmla="*/ 346331 w 1676389"/>
                  <a:gd name="connsiteY310" fmla="*/ 459913 h 1222173"/>
                  <a:gd name="connsiteX311" fmla="*/ 366408 w 1676389"/>
                  <a:gd name="connsiteY311" fmla="*/ 459913 h 1222173"/>
                  <a:gd name="connsiteX312" fmla="*/ 381466 w 1676389"/>
                  <a:gd name="connsiteY312" fmla="*/ 468429 h 1222173"/>
                  <a:gd name="connsiteX313" fmla="*/ 381466 w 1676389"/>
                  <a:gd name="connsiteY313" fmla="*/ 472688 h 1222173"/>
                  <a:gd name="connsiteX314" fmla="*/ 381466 w 1676389"/>
                  <a:gd name="connsiteY314" fmla="*/ 476946 h 1222173"/>
                  <a:gd name="connsiteX315" fmla="*/ 386486 w 1676389"/>
                  <a:gd name="connsiteY315" fmla="*/ 472688 h 1222173"/>
                  <a:gd name="connsiteX316" fmla="*/ 406563 w 1676389"/>
                  <a:gd name="connsiteY316" fmla="*/ 455654 h 1222173"/>
                  <a:gd name="connsiteX317" fmla="*/ 406563 w 1676389"/>
                  <a:gd name="connsiteY317" fmla="*/ 451396 h 1222173"/>
                  <a:gd name="connsiteX318" fmla="*/ 406563 w 1676389"/>
                  <a:gd name="connsiteY318" fmla="*/ 438620 h 1222173"/>
                  <a:gd name="connsiteX319" fmla="*/ 401544 w 1676389"/>
                  <a:gd name="connsiteY319" fmla="*/ 417328 h 1222173"/>
                  <a:gd name="connsiteX320" fmla="*/ 401544 w 1676389"/>
                  <a:gd name="connsiteY320" fmla="*/ 404553 h 1222173"/>
                  <a:gd name="connsiteX321" fmla="*/ 401544 w 1676389"/>
                  <a:gd name="connsiteY321" fmla="*/ 400294 h 1222173"/>
                  <a:gd name="connsiteX322" fmla="*/ 406563 w 1676389"/>
                  <a:gd name="connsiteY322" fmla="*/ 387519 h 1222173"/>
                  <a:gd name="connsiteX323" fmla="*/ 421621 w 1676389"/>
                  <a:gd name="connsiteY323" fmla="*/ 387519 h 1222173"/>
                  <a:gd name="connsiteX324" fmla="*/ 446717 w 1676389"/>
                  <a:gd name="connsiteY324" fmla="*/ 383261 h 1222173"/>
                  <a:gd name="connsiteX325" fmla="*/ 461775 w 1676389"/>
                  <a:gd name="connsiteY325" fmla="*/ 374744 h 1222173"/>
                  <a:gd name="connsiteX326" fmla="*/ 461775 w 1676389"/>
                  <a:gd name="connsiteY326" fmla="*/ 370485 h 1222173"/>
                  <a:gd name="connsiteX327" fmla="*/ 476833 w 1676389"/>
                  <a:gd name="connsiteY327" fmla="*/ 353452 h 1222173"/>
                  <a:gd name="connsiteX328" fmla="*/ 496910 w 1676389"/>
                  <a:gd name="connsiteY328" fmla="*/ 336418 h 1222173"/>
                  <a:gd name="connsiteX329" fmla="*/ 501929 w 1676389"/>
                  <a:gd name="connsiteY329" fmla="*/ 319384 h 1222173"/>
                  <a:gd name="connsiteX330" fmla="*/ 516987 w 1676389"/>
                  <a:gd name="connsiteY330" fmla="*/ 315126 h 1222173"/>
                  <a:gd name="connsiteX331" fmla="*/ 527026 w 1676389"/>
                  <a:gd name="connsiteY331" fmla="*/ 315126 h 1222173"/>
                  <a:gd name="connsiteX332" fmla="*/ 542084 w 1676389"/>
                  <a:gd name="connsiteY332" fmla="*/ 315126 h 1222173"/>
                  <a:gd name="connsiteX333" fmla="*/ 562161 w 1676389"/>
                  <a:gd name="connsiteY333" fmla="*/ 310867 h 1222173"/>
                  <a:gd name="connsiteX334" fmla="*/ 572199 w 1676389"/>
                  <a:gd name="connsiteY334" fmla="*/ 298092 h 1222173"/>
                  <a:gd name="connsiteX335" fmla="*/ 585683 w 1676389"/>
                  <a:gd name="connsiteY335" fmla="*/ 282839 h 1222173"/>
                  <a:gd name="connsiteX336" fmla="*/ 582182 w 1676389"/>
                  <a:gd name="connsiteY336" fmla="*/ 281057 h 1222173"/>
                  <a:gd name="connsiteX337" fmla="*/ 577162 w 1676389"/>
                  <a:gd name="connsiteY337" fmla="*/ 276798 h 1222173"/>
                  <a:gd name="connsiteX338" fmla="*/ 567124 w 1676389"/>
                  <a:gd name="connsiteY338" fmla="*/ 264023 h 1222173"/>
                  <a:gd name="connsiteX339" fmla="*/ 562104 w 1676389"/>
                  <a:gd name="connsiteY339" fmla="*/ 246989 h 1222173"/>
                  <a:gd name="connsiteX340" fmla="*/ 557085 w 1676389"/>
                  <a:gd name="connsiteY340" fmla="*/ 191630 h 1222173"/>
                  <a:gd name="connsiteX341" fmla="*/ 557085 w 1676389"/>
                  <a:gd name="connsiteY341" fmla="*/ 166079 h 1222173"/>
                  <a:gd name="connsiteX342" fmla="*/ 557085 w 1676389"/>
                  <a:gd name="connsiteY342" fmla="*/ 144787 h 1222173"/>
                  <a:gd name="connsiteX343" fmla="*/ 567124 w 1676389"/>
                  <a:gd name="connsiteY343" fmla="*/ 127753 h 1222173"/>
                  <a:gd name="connsiteX344" fmla="*/ 582182 w 1676389"/>
                  <a:gd name="connsiteY344" fmla="*/ 110719 h 1222173"/>
                  <a:gd name="connsiteX345" fmla="*/ 582182 w 1676389"/>
                  <a:gd name="connsiteY345" fmla="*/ 89427 h 1222173"/>
                  <a:gd name="connsiteX346" fmla="*/ 587201 w 1676389"/>
                  <a:gd name="connsiteY346" fmla="*/ 76652 h 1222173"/>
                  <a:gd name="connsiteX347" fmla="*/ 597240 w 1676389"/>
                  <a:gd name="connsiteY347" fmla="*/ 72393 h 1222173"/>
                  <a:gd name="connsiteX348" fmla="*/ 617317 w 1676389"/>
                  <a:gd name="connsiteY348" fmla="*/ 68135 h 1222173"/>
                  <a:gd name="connsiteX349" fmla="*/ 637394 w 1676389"/>
                  <a:gd name="connsiteY349" fmla="*/ 68135 h 1222173"/>
                  <a:gd name="connsiteX350" fmla="*/ 642413 w 1676389"/>
                  <a:gd name="connsiteY350" fmla="*/ 76652 h 1222173"/>
                  <a:gd name="connsiteX351" fmla="*/ 657471 w 1676389"/>
                  <a:gd name="connsiteY351" fmla="*/ 89427 h 1222173"/>
                  <a:gd name="connsiteX352" fmla="*/ 682568 w 1676389"/>
                  <a:gd name="connsiteY352" fmla="*/ 110719 h 1222173"/>
                  <a:gd name="connsiteX353" fmla="*/ 702645 w 1676389"/>
                  <a:gd name="connsiteY353" fmla="*/ 140528 h 1222173"/>
                  <a:gd name="connsiteX354" fmla="*/ 717703 w 1676389"/>
                  <a:gd name="connsiteY354" fmla="*/ 149045 h 1222173"/>
                  <a:gd name="connsiteX355" fmla="*/ 722722 w 1676389"/>
                  <a:gd name="connsiteY355" fmla="*/ 161821 h 1222173"/>
                  <a:gd name="connsiteX356" fmla="*/ 722722 w 1676389"/>
                  <a:gd name="connsiteY356" fmla="*/ 178854 h 1222173"/>
                  <a:gd name="connsiteX357" fmla="*/ 727741 w 1676389"/>
                  <a:gd name="connsiteY357" fmla="*/ 183113 h 1222173"/>
                  <a:gd name="connsiteX358" fmla="*/ 737780 w 1676389"/>
                  <a:gd name="connsiteY358" fmla="*/ 183113 h 1222173"/>
                  <a:gd name="connsiteX359" fmla="*/ 747819 w 1676389"/>
                  <a:gd name="connsiteY359" fmla="*/ 191630 h 1222173"/>
                  <a:gd name="connsiteX360" fmla="*/ 747819 w 1676389"/>
                  <a:gd name="connsiteY360" fmla="*/ 200147 h 1222173"/>
                  <a:gd name="connsiteX361" fmla="*/ 742799 w 1676389"/>
                  <a:gd name="connsiteY361" fmla="*/ 212922 h 1222173"/>
                  <a:gd name="connsiteX362" fmla="*/ 767896 w 1676389"/>
                  <a:gd name="connsiteY362" fmla="*/ 212922 h 1222173"/>
                  <a:gd name="connsiteX363" fmla="*/ 787973 w 1676389"/>
                  <a:gd name="connsiteY363" fmla="*/ 212922 h 1222173"/>
                  <a:gd name="connsiteX364" fmla="*/ 803031 w 1676389"/>
                  <a:gd name="connsiteY364" fmla="*/ 208663 h 1222173"/>
                  <a:gd name="connsiteX365" fmla="*/ 818089 w 1676389"/>
                  <a:gd name="connsiteY365" fmla="*/ 200147 h 1222173"/>
                  <a:gd name="connsiteX366" fmla="*/ 823108 w 1676389"/>
                  <a:gd name="connsiteY366" fmla="*/ 195888 h 1222173"/>
                  <a:gd name="connsiteX367" fmla="*/ 838166 w 1676389"/>
                  <a:gd name="connsiteY367" fmla="*/ 195888 h 1222173"/>
                  <a:gd name="connsiteX368" fmla="*/ 848205 w 1676389"/>
                  <a:gd name="connsiteY368" fmla="*/ 200147 h 1222173"/>
                  <a:gd name="connsiteX369" fmla="*/ 858243 w 1676389"/>
                  <a:gd name="connsiteY369" fmla="*/ 208663 h 1222173"/>
                  <a:gd name="connsiteX370" fmla="*/ 863262 w 1676389"/>
                  <a:gd name="connsiteY370" fmla="*/ 212922 h 1222173"/>
                  <a:gd name="connsiteX371" fmla="*/ 878320 w 1676389"/>
                  <a:gd name="connsiteY371" fmla="*/ 212922 h 1222173"/>
                  <a:gd name="connsiteX372" fmla="*/ 898398 w 1676389"/>
                  <a:gd name="connsiteY372" fmla="*/ 200147 h 1222173"/>
                  <a:gd name="connsiteX373" fmla="*/ 908436 w 1676389"/>
                  <a:gd name="connsiteY373" fmla="*/ 208663 h 1222173"/>
                  <a:gd name="connsiteX374" fmla="*/ 923494 w 1676389"/>
                  <a:gd name="connsiteY374" fmla="*/ 217180 h 1222173"/>
                  <a:gd name="connsiteX375" fmla="*/ 943571 w 1676389"/>
                  <a:gd name="connsiteY375" fmla="*/ 217180 h 1222173"/>
                  <a:gd name="connsiteX376" fmla="*/ 963648 w 1676389"/>
                  <a:gd name="connsiteY376" fmla="*/ 217180 h 1222173"/>
                  <a:gd name="connsiteX377" fmla="*/ 958629 w 1676389"/>
                  <a:gd name="connsiteY377" fmla="*/ 212922 h 1222173"/>
                  <a:gd name="connsiteX378" fmla="*/ 963648 w 1676389"/>
                  <a:gd name="connsiteY378" fmla="*/ 195888 h 1222173"/>
                  <a:gd name="connsiteX379" fmla="*/ 978706 w 1676389"/>
                  <a:gd name="connsiteY379" fmla="*/ 183113 h 1222173"/>
                  <a:gd name="connsiteX380" fmla="*/ 998784 w 1676389"/>
                  <a:gd name="connsiteY380" fmla="*/ 161821 h 1222173"/>
                  <a:gd name="connsiteX381" fmla="*/ 1018861 w 1676389"/>
                  <a:gd name="connsiteY381" fmla="*/ 136270 h 1222173"/>
                  <a:gd name="connsiteX382" fmla="*/ 1038938 w 1676389"/>
                  <a:gd name="connsiteY382" fmla="*/ 102202 h 1222173"/>
                  <a:gd name="connsiteX383" fmla="*/ 1043957 w 1676389"/>
                  <a:gd name="connsiteY383" fmla="*/ 89427 h 1222173"/>
                  <a:gd name="connsiteX384" fmla="*/ 1059015 w 1676389"/>
                  <a:gd name="connsiteY384" fmla="*/ 85169 h 1222173"/>
                  <a:gd name="connsiteX385" fmla="*/ 1064034 w 1676389"/>
                  <a:gd name="connsiteY385" fmla="*/ 85169 h 1222173"/>
                  <a:gd name="connsiteX386" fmla="*/ 1079092 w 1676389"/>
                  <a:gd name="connsiteY386" fmla="*/ 89427 h 1222173"/>
                  <a:gd name="connsiteX387" fmla="*/ 1104189 w 1676389"/>
                  <a:gd name="connsiteY387" fmla="*/ 93686 h 1222173"/>
                  <a:gd name="connsiteX388" fmla="*/ 1129285 w 1676389"/>
                  <a:gd name="connsiteY388" fmla="*/ 102202 h 1222173"/>
                  <a:gd name="connsiteX389" fmla="*/ 1129285 w 1676389"/>
                  <a:gd name="connsiteY389" fmla="*/ 93686 h 1222173"/>
                  <a:gd name="connsiteX390" fmla="*/ 1139324 w 1676389"/>
                  <a:gd name="connsiteY390" fmla="*/ 85169 h 1222173"/>
                  <a:gd name="connsiteX391" fmla="*/ 1149363 w 1676389"/>
                  <a:gd name="connsiteY391" fmla="*/ 76652 h 1222173"/>
                  <a:gd name="connsiteX392" fmla="*/ 1159401 w 1676389"/>
                  <a:gd name="connsiteY392" fmla="*/ 59618 h 1222173"/>
                  <a:gd name="connsiteX393" fmla="*/ 1159401 w 1676389"/>
                  <a:gd name="connsiteY393" fmla="*/ 51101 h 1222173"/>
                  <a:gd name="connsiteX394" fmla="*/ 1164421 w 1676389"/>
                  <a:gd name="connsiteY394" fmla="*/ 42584 h 1222173"/>
                  <a:gd name="connsiteX395" fmla="*/ 1184498 w 1676389"/>
                  <a:gd name="connsiteY395" fmla="*/ 42584 h 1222173"/>
                  <a:gd name="connsiteX396" fmla="*/ 1204575 w 1676389"/>
                  <a:gd name="connsiteY396" fmla="*/ 55360 h 1222173"/>
                  <a:gd name="connsiteX397" fmla="*/ 1219633 w 1676389"/>
                  <a:gd name="connsiteY397" fmla="*/ 72393 h 1222173"/>
                  <a:gd name="connsiteX398" fmla="*/ 1224652 w 1676389"/>
                  <a:gd name="connsiteY398" fmla="*/ 85169 h 1222173"/>
                  <a:gd name="connsiteX399" fmla="*/ 1239710 w 1676389"/>
                  <a:gd name="connsiteY399" fmla="*/ 89427 h 1222173"/>
                  <a:gd name="connsiteX400" fmla="*/ 1249749 w 1676389"/>
                  <a:gd name="connsiteY400" fmla="*/ 85169 h 1222173"/>
                  <a:gd name="connsiteX401" fmla="*/ 1264807 w 1676389"/>
                  <a:gd name="connsiteY401" fmla="*/ 76652 h 1222173"/>
                  <a:gd name="connsiteX402" fmla="*/ 1279864 w 1676389"/>
                  <a:gd name="connsiteY402" fmla="*/ 72393 h 1222173"/>
                  <a:gd name="connsiteX403" fmla="*/ 1284884 w 1676389"/>
                  <a:gd name="connsiteY403" fmla="*/ 59618 h 1222173"/>
                  <a:gd name="connsiteX404" fmla="*/ 1294922 w 1676389"/>
                  <a:gd name="connsiteY404" fmla="*/ 55360 h 1222173"/>
                  <a:gd name="connsiteX405" fmla="*/ 1309980 w 1676389"/>
                  <a:gd name="connsiteY405" fmla="*/ 55360 h 1222173"/>
                  <a:gd name="connsiteX406" fmla="*/ 1315000 w 1676389"/>
                  <a:gd name="connsiteY406" fmla="*/ 51101 h 1222173"/>
                  <a:gd name="connsiteX407" fmla="*/ 1309980 w 1676389"/>
                  <a:gd name="connsiteY407" fmla="*/ 34067 h 1222173"/>
                  <a:gd name="connsiteX408" fmla="*/ 1304961 w 1676389"/>
                  <a:gd name="connsiteY408" fmla="*/ 25551 h 1222173"/>
                  <a:gd name="connsiteX409" fmla="*/ 1304961 w 1676389"/>
                  <a:gd name="connsiteY409" fmla="*/ 21292 h 1222173"/>
                  <a:gd name="connsiteX410" fmla="*/ 1315000 w 1676389"/>
                  <a:gd name="connsiteY410" fmla="*/ 17034 h 1222173"/>
                  <a:gd name="connsiteX411" fmla="*/ 1335077 w 1676389"/>
                  <a:gd name="connsiteY411" fmla="*/ 8517 h 1222173"/>
                  <a:gd name="connsiteX412" fmla="*/ 1355154 w 1676389"/>
                  <a:gd name="connsiteY412" fmla="*/ 0 h 1222173"/>
                  <a:gd name="connsiteX0" fmla="*/ 798785 w 1676389"/>
                  <a:gd name="connsiteY0" fmla="*/ 1121796 h 1222173"/>
                  <a:gd name="connsiteX1" fmla="*/ 803087 w 1676389"/>
                  <a:gd name="connsiteY1" fmla="*/ 1124229 h 1222173"/>
                  <a:gd name="connsiteX2" fmla="*/ 793048 w 1676389"/>
                  <a:gd name="connsiteY2" fmla="*/ 1124229 h 1222173"/>
                  <a:gd name="connsiteX3" fmla="*/ 798785 w 1676389"/>
                  <a:gd name="connsiteY3" fmla="*/ 1121796 h 1222173"/>
                  <a:gd name="connsiteX4" fmla="*/ 978706 w 1676389"/>
                  <a:gd name="connsiteY4" fmla="*/ 804845 h 1222173"/>
                  <a:gd name="connsiteX5" fmla="*/ 968724 w 1676389"/>
                  <a:gd name="connsiteY5" fmla="*/ 804846 h 1222173"/>
                  <a:gd name="connsiteX6" fmla="*/ 978707 w 1676389"/>
                  <a:gd name="connsiteY6" fmla="*/ 804846 h 1222173"/>
                  <a:gd name="connsiteX7" fmla="*/ 978706 w 1676389"/>
                  <a:gd name="connsiteY7" fmla="*/ 804845 h 1222173"/>
                  <a:gd name="connsiteX8" fmla="*/ 617426 w 1676389"/>
                  <a:gd name="connsiteY8" fmla="*/ 296702 h 1222173"/>
                  <a:gd name="connsiteX9" fmla="*/ 627246 w 1676389"/>
                  <a:gd name="connsiteY9" fmla="*/ 302257 h 1222173"/>
                  <a:gd name="connsiteX10" fmla="*/ 622336 w 1676389"/>
                  <a:gd name="connsiteY10" fmla="*/ 298091 h 1222173"/>
                  <a:gd name="connsiteX11" fmla="*/ 617426 w 1676389"/>
                  <a:gd name="connsiteY11" fmla="*/ 296702 h 1222173"/>
                  <a:gd name="connsiteX12" fmla="*/ 1355154 w 1676389"/>
                  <a:gd name="connsiteY12" fmla="*/ 0 h 1222173"/>
                  <a:gd name="connsiteX13" fmla="*/ 1365193 w 1676389"/>
                  <a:gd name="connsiteY13" fmla="*/ 0 h 1222173"/>
                  <a:gd name="connsiteX14" fmla="*/ 1375231 w 1676389"/>
                  <a:gd name="connsiteY14" fmla="*/ 0 h 1222173"/>
                  <a:gd name="connsiteX15" fmla="*/ 1390289 w 1676389"/>
                  <a:gd name="connsiteY15" fmla="*/ 0 h 1222173"/>
                  <a:gd name="connsiteX16" fmla="*/ 1395308 w 1676389"/>
                  <a:gd name="connsiteY16" fmla="*/ 4258 h 1222173"/>
                  <a:gd name="connsiteX17" fmla="*/ 1410366 w 1676389"/>
                  <a:gd name="connsiteY17" fmla="*/ 25551 h 1222173"/>
                  <a:gd name="connsiteX18" fmla="*/ 1410366 w 1676389"/>
                  <a:gd name="connsiteY18" fmla="*/ 42584 h 1222173"/>
                  <a:gd name="connsiteX19" fmla="*/ 1410366 w 1676389"/>
                  <a:gd name="connsiteY19" fmla="*/ 55360 h 1222173"/>
                  <a:gd name="connsiteX20" fmla="*/ 1410366 w 1676389"/>
                  <a:gd name="connsiteY20" fmla="*/ 59618 h 1222173"/>
                  <a:gd name="connsiteX21" fmla="*/ 1430443 w 1676389"/>
                  <a:gd name="connsiteY21" fmla="*/ 72393 h 1222173"/>
                  <a:gd name="connsiteX22" fmla="*/ 1445501 w 1676389"/>
                  <a:gd name="connsiteY22" fmla="*/ 76652 h 1222173"/>
                  <a:gd name="connsiteX23" fmla="*/ 1445501 w 1676389"/>
                  <a:gd name="connsiteY23" fmla="*/ 85169 h 1222173"/>
                  <a:gd name="connsiteX24" fmla="*/ 1450521 w 1676389"/>
                  <a:gd name="connsiteY24" fmla="*/ 89427 h 1222173"/>
                  <a:gd name="connsiteX25" fmla="*/ 1455540 w 1676389"/>
                  <a:gd name="connsiteY25" fmla="*/ 85169 h 1222173"/>
                  <a:gd name="connsiteX26" fmla="*/ 1465579 w 1676389"/>
                  <a:gd name="connsiteY26" fmla="*/ 76652 h 1222173"/>
                  <a:gd name="connsiteX27" fmla="*/ 1470598 w 1676389"/>
                  <a:gd name="connsiteY27" fmla="*/ 55360 h 1222173"/>
                  <a:gd name="connsiteX28" fmla="*/ 1485656 w 1676389"/>
                  <a:gd name="connsiteY28" fmla="*/ 42584 h 1222173"/>
                  <a:gd name="connsiteX29" fmla="*/ 1495694 w 1676389"/>
                  <a:gd name="connsiteY29" fmla="*/ 38326 h 1222173"/>
                  <a:gd name="connsiteX30" fmla="*/ 1505733 w 1676389"/>
                  <a:gd name="connsiteY30" fmla="*/ 42584 h 1222173"/>
                  <a:gd name="connsiteX31" fmla="*/ 1515772 w 1676389"/>
                  <a:gd name="connsiteY31" fmla="*/ 55360 h 1222173"/>
                  <a:gd name="connsiteX32" fmla="*/ 1535849 w 1676389"/>
                  <a:gd name="connsiteY32" fmla="*/ 59618 h 1222173"/>
                  <a:gd name="connsiteX33" fmla="*/ 1555926 w 1676389"/>
                  <a:gd name="connsiteY33" fmla="*/ 68135 h 1222173"/>
                  <a:gd name="connsiteX34" fmla="*/ 1570984 w 1676389"/>
                  <a:gd name="connsiteY34" fmla="*/ 76652 h 1222173"/>
                  <a:gd name="connsiteX35" fmla="*/ 1606119 w 1676389"/>
                  <a:gd name="connsiteY35" fmla="*/ 106461 h 1222173"/>
                  <a:gd name="connsiteX36" fmla="*/ 1611138 w 1676389"/>
                  <a:gd name="connsiteY36" fmla="*/ 123495 h 1222173"/>
                  <a:gd name="connsiteX37" fmla="*/ 1626196 w 1676389"/>
                  <a:gd name="connsiteY37" fmla="*/ 140528 h 1222173"/>
                  <a:gd name="connsiteX38" fmla="*/ 1636235 w 1676389"/>
                  <a:gd name="connsiteY38" fmla="*/ 178854 h 1222173"/>
                  <a:gd name="connsiteX39" fmla="*/ 1656312 w 1676389"/>
                  <a:gd name="connsiteY39" fmla="*/ 212922 h 1222173"/>
                  <a:gd name="connsiteX40" fmla="*/ 1671370 w 1676389"/>
                  <a:gd name="connsiteY40" fmla="*/ 229956 h 1222173"/>
                  <a:gd name="connsiteX41" fmla="*/ 1671370 w 1676389"/>
                  <a:gd name="connsiteY41" fmla="*/ 251248 h 1222173"/>
                  <a:gd name="connsiteX42" fmla="*/ 1671370 w 1676389"/>
                  <a:gd name="connsiteY42" fmla="*/ 298091 h 1222173"/>
                  <a:gd name="connsiteX43" fmla="*/ 1671370 w 1676389"/>
                  <a:gd name="connsiteY43" fmla="*/ 315125 h 1222173"/>
                  <a:gd name="connsiteX44" fmla="*/ 1666351 w 1676389"/>
                  <a:gd name="connsiteY44" fmla="*/ 319383 h 1222173"/>
                  <a:gd name="connsiteX45" fmla="*/ 1656312 w 1676389"/>
                  <a:gd name="connsiteY45" fmla="*/ 332158 h 1222173"/>
                  <a:gd name="connsiteX46" fmla="*/ 1636235 w 1676389"/>
                  <a:gd name="connsiteY46" fmla="*/ 349192 h 1222173"/>
                  <a:gd name="connsiteX47" fmla="*/ 1616158 w 1676389"/>
                  <a:gd name="connsiteY47" fmla="*/ 370484 h 1222173"/>
                  <a:gd name="connsiteX48" fmla="*/ 1606119 w 1676389"/>
                  <a:gd name="connsiteY48" fmla="*/ 383260 h 1222173"/>
                  <a:gd name="connsiteX49" fmla="*/ 1591061 w 1676389"/>
                  <a:gd name="connsiteY49" fmla="*/ 387518 h 1222173"/>
                  <a:gd name="connsiteX50" fmla="*/ 1576003 w 1676389"/>
                  <a:gd name="connsiteY50" fmla="*/ 400294 h 1222173"/>
                  <a:gd name="connsiteX51" fmla="*/ 1565965 w 1676389"/>
                  <a:gd name="connsiteY51" fmla="*/ 408810 h 1222173"/>
                  <a:gd name="connsiteX52" fmla="*/ 1550907 w 1676389"/>
                  <a:gd name="connsiteY52" fmla="*/ 434361 h 1222173"/>
                  <a:gd name="connsiteX53" fmla="*/ 1535849 w 1676389"/>
                  <a:gd name="connsiteY53" fmla="*/ 455653 h 1222173"/>
                  <a:gd name="connsiteX54" fmla="*/ 1530829 w 1676389"/>
                  <a:gd name="connsiteY54" fmla="*/ 459912 h 1222173"/>
                  <a:gd name="connsiteX55" fmla="*/ 1530829 w 1676389"/>
                  <a:gd name="connsiteY55" fmla="*/ 468429 h 1222173"/>
                  <a:gd name="connsiteX56" fmla="*/ 1535849 w 1676389"/>
                  <a:gd name="connsiteY56" fmla="*/ 468429 h 1222173"/>
                  <a:gd name="connsiteX57" fmla="*/ 1545887 w 1676389"/>
                  <a:gd name="connsiteY57" fmla="*/ 459912 h 1222173"/>
                  <a:gd name="connsiteX58" fmla="*/ 1570984 w 1676389"/>
                  <a:gd name="connsiteY58" fmla="*/ 459912 h 1222173"/>
                  <a:gd name="connsiteX59" fmla="*/ 1591061 w 1676389"/>
                  <a:gd name="connsiteY59" fmla="*/ 472687 h 1222173"/>
                  <a:gd name="connsiteX60" fmla="*/ 1611138 w 1676389"/>
                  <a:gd name="connsiteY60" fmla="*/ 493979 h 1222173"/>
                  <a:gd name="connsiteX61" fmla="*/ 1616158 w 1676389"/>
                  <a:gd name="connsiteY61" fmla="*/ 511013 h 1222173"/>
                  <a:gd name="connsiteX62" fmla="*/ 1631215 w 1676389"/>
                  <a:gd name="connsiteY62" fmla="*/ 515271 h 1222173"/>
                  <a:gd name="connsiteX63" fmla="*/ 1636235 w 1676389"/>
                  <a:gd name="connsiteY63" fmla="*/ 515271 h 1222173"/>
                  <a:gd name="connsiteX64" fmla="*/ 1656312 w 1676389"/>
                  <a:gd name="connsiteY64" fmla="*/ 515271 h 1222173"/>
                  <a:gd name="connsiteX65" fmla="*/ 1671370 w 1676389"/>
                  <a:gd name="connsiteY65" fmla="*/ 511013 h 1222173"/>
                  <a:gd name="connsiteX66" fmla="*/ 1676389 w 1676389"/>
                  <a:gd name="connsiteY66" fmla="*/ 515271 h 1222173"/>
                  <a:gd name="connsiteX67" fmla="*/ 1676389 w 1676389"/>
                  <a:gd name="connsiteY67" fmla="*/ 528047 h 1222173"/>
                  <a:gd name="connsiteX68" fmla="*/ 1666351 w 1676389"/>
                  <a:gd name="connsiteY68" fmla="*/ 545080 h 1222173"/>
                  <a:gd name="connsiteX69" fmla="*/ 1646273 w 1676389"/>
                  <a:gd name="connsiteY69" fmla="*/ 562114 h 1222173"/>
                  <a:gd name="connsiteX70" fmla="*/ 1636235 w 1676389"/>
                  <a:gd name="connsiteY70" fmla="*/ 566373 h 1222173"/>
                  <a:gd name="connsiteX71" fmla="*/ 1606119 w 1676389"/>
                  <a:gd name="connsiteY71" fmla="*/ 566373 h 1222173"/>
                  <a:gd name="connsiteX72" fmla="*/ 1591061 w 1676389"/>
                  <a:gd name="connsiteY72" fmla="*/ 574890 h 1222173"/>
                  <a:gd name="connsiteX73" fmla="*/ 1576003 w 1676389"/>
                  <a:gd name="connsiteY73" fmla="*/ 583406 h 1222173"/>
                  <a:gd name="connsiteX74" fmla="*/ 1565965 w 1676389"/>
                  <a:gd name="connsiteY74" fmla="*/ 613216 h 1222173"/>
                  <a:gd name="connsiteX75" fmla="*/ 1550907 w 1676389"/>
                  <a:gd name="connsiteY75" fmla="*/ 617474 h 1222173"/>
                  <a:gd name="connsiteX76" fmla="*/ 1545887 w 1676389"/>
                  <a:gd name="connsiteY76" fmla="*/ 617474 h 1222173"/>
                  <a:gd name="connsiteX77" fmla="*/ 1515772 w 1676389"/>
                  <a:gd name="connsiteY77" fmla="*/ 617474 h 1222173"/>
                  <a:gd name="connsiteX78" fmla="*/ 1495694 w 1676389"/>
                  <a:gd name="connsiteY78" fmla="*/ 630249 h 1222173"/>
                  <a:gd name="connsiteX79" fmla="*/ 1485656 w 1676389"/>
                  <a:gd name="connsiteY79" fmla="*/ 634508 h 1222173"/>
                  <a:gd name="connsiteX80" fmla="*/ 1475617 w 1676389"/>
                  <a:gd name="connsiteY80" fmla="*/ 630249 h 1222173"/>
                  <a:gd name="connsiteX81" fmla="*/ 1470598 w 1676389"/>
                  <a:gd name="connsiteY81" fmla="*/ 630249 h 1222173"/>
                  <a:gd name="connsiteX82" fmla="*/ 1455540 w 1676389"/>
                  <a:gd name="connsiteY82" fmla="*/ 625991 h 1222173"/>
                  <a:gd name="connsiteX83" fmla="*/ 1450521 w 1676389"/>
                  <a:gd name="connsiteY83" fmla="*/ 625991 h 1222173"/>
                  <a:gd name="connsiteX84" fmla="*/ 1435463 w 1676389"/>
                  <a:gd name="connsiteY84" fmla="*/ 625991 h 1222173"/>
                  <a:gd name="connsiteX85" fmla="*/ 1425424 w 1676389"/>
                  <a:gd name="connsiteY85" fmla="*/ 625991 h 1222173"/>
                  <a:gd name="connsiteX86" fmla="*/ 1410366 w 1676389"/>
                  <a:gd name="connsiteY86" fmla="*/ 625991 h 1222173"/>
                  <a:gd name="connsiteX87" fmla="*/ 1395308 w 1676389"/>
                  <a:gd name="connsiteY87" fmla="*/ 617474 h 1222173"/>
                  <a:gd name="connsiteX88" fmla="*/ 1385270 w 1676389"/>
                  <a:gd name="connsiteY88" fmla="*/ 625991 h 1222173"/>
                  <a:gd name="connsiteX89" fmla="*/ 1355154 w 1676389"/>
                  <a:gd name="connsiteY89" fmla="*/ 630249 h 1222173"/>
                  <a:gd name="connsiteX90" fmla="*/ 1335077 w 1676389"/>
                  <a:gd name="connsiteY90" fmla="*/ 634508 h 1222173"/>
                  <a:gd name="connsiteX91" fmla="*/ 1325038 w 1676389"/>
                  <a:gd name="connsiteY91" fmla="*/ 634508 h 1222173"/>
                  <a:gd name="connsiteX92" fmla="*/ 1315000 w 1676389"/>
                  <a:gd name="connsiteY92" fmla="*/ 634508 h 1222173"/>
                  <a:gd name="connsiteX93" fmla="*/ 1325038 w 1676389"/>
                  <a:gd name="connsiteY93" fmla="*/ 651541 h 1222173"/>
                  <a:gd name="connsiteX94" fmla="*/ 1325038 w 1676389"/>
                  <a:gd name="connsiteY94" fmla="*/ 664317 h 1222173"/>
                  <a:gd name="connsiteX95" fmla="*/ 1325038 w 1676389"/>
                  <a:gd name="connsiteY95" fmla="*/ 672834 h 1222173"/>
                  <a:gd name="connsiteX96" fmla="*/ 1330057 w 1676389"/>
                  <a:gd name="connsiteY96" fmla="*/ 685609 h 1222173"/>
                  <a:gd name="connsiteX97" fmla="*/ 1345115 w 1676389"/>
                  <a:gd name="connsiteY97" fmla="*/ 689867 h 1222173"/>
                  <a:gd name="connsiteX98" fmla="*/ 1365193 w 1676389"/>
                  <a:gd name="connsiteY98" fmla="*/ 702643 h 1222173"/>
                  <a:gd name="connsiteX99" fmla="*/ 1370212 w 1676389"/>
                  <a:gd name="connsiteY99" fmla="*/ 706901 h 1222173"/>
                  <a:gd name="connsiteX100" fmla="*/ 1375231 w 1676389"/>
                  <a:gd name="connsiteY100" fmla="*/ 715418 h 1222173"/>
                  <a:gd name="connsiteX101" fmla="*/ 1385270 w 1676389"/>
                  <a:gd name="connsiteY101" fmla="*/ 732452 h 1222173"/>
                  <a:gd name="connsiteX102" fmla="*/ 1390289 w 1676389"/>
                  <a:gd name="connsiteY102" fmla="*/ 749486 h 1222173"/>
                  <a:gd name="connsiteX103" fmla="*/ 1390289 w 1676389"/>
                  <a:gd name="connsiteY103" fmla="*/ 753744 h 1222173"/>
                  <a:gd name="connsiteX104" fmla="*/ 1385270 w 1676389"/>
                  <a:gd name="connsiteY104" fmla="*/ 766519 h 1222173"/>
                  <a:gd name="connsiteX105" fmla="*/ 1370212 w 1676389"/>
                  <a:gd name="connsiteY105" fmla="*/ 783553 h 1222173"/>
                  <a:gd name="connsiteX106" fmla="*/ 1350135 w 1676389"/>
                  <a:gd name="connsiteY106" fmla="*/ 800587 h 1222173"/>
                  <a:gd name="connsiteX107" fmla="*/ 1345115 w 1676389"/>
                  <a:gd name="connsiteY107" fmla="*/ 809104 h 1222173"/>
                  <a:gd name="connsiteX108" fmla="*/ 1345115 w 1676389"/>
                  <a:gd name="connsiteY108" fmla="*/ 821879 h 1222173"/>
                  <a:gd name="connsiteX109" fmla="*/ 1335077 w 1676389"/>
                  <a:gd name="connsiteY109" fmla="*/ 826138 h 1222173"/>
                  <a:gd name="connsiteX110" fmla="*/ 1330057 w 1676389"/>
                  <a:gd name="connsiteY110" fmla="*/ 838913 h 1222173"/>
                  <a:gd name="connsiteX111" fmla="*/ 1335077 w 1676389"/>
                  <a:gd name="connsiteY111" fmla="*/ 847430 h 1222173"/>
                  <a:gd name="connsiteX112" fmla="*/ 1345115 w 1676389"/>
                  <a:gd name="connsiteY112" fmla="*/ 855947 h 1222173"/>
                  <a:gd name="connsiteX113" fmla="*/ 1330057 w 1676389"/>
                  <a:gd name="connsiteY113" fmla="*/ 864464 h 1222173"/>
                  <a:gd name="connsiteX114" fmla="*/ 1315000 w 1676389"/>
                  <a:gd name="connsiteY114" fmla="*/ 881497 h 1222173"/>
                  <a:gd name="connsiteX115" fmla="*/ 1309980 w 1676389"/>
                  <a:gd name="connsiteY115" fmla="*/ 890014 h 1222173"/>
                  <a:gd name="connsiteX116" fmla="*/ 1304961 w 1676389"/>
                  <a:gd name="connsiteY116" fmla="*/ 894273 h 1222173"/>
                  <a:gd name="connsiteX117" fmla="*/ 1284884 w 1676389"/>
                  <a:gd name="connsiteY117" fmla="*/ 890014 h 1222173"/>
                  <a:gd name="connsiteX118" fmla="*/ 1269826 w 1676389"/>
                  <a:gd name="connsiteY118" fmla="*/ 894273 h 1222173"/>
                  <a:gd name="connsiteX119" fmla="*/ 1264807 w 1676389"/>
                  <a:gd name="connsiteY119" fmla="*/ 898531 h 1222173"/>
                  <a:gd name="connsiteX120" fmla="*/ 1264807 w 1676389"/>
                  <a:gd name="connsiteY120" fmla="*/ 915565 h 1222173"/>
                  <a:gd name="connsiteX121" fmla="*/ 1259787 w 1676389"/>
                  <a:gd name="connsiteY121" fmla="*/ 949632 h 1222173"/>
                  <a:gd name="connsiteX122" fmla="*/ 1219633 w 1676389"/>
                  <a:gd name="connsiteY122" fmla="*/ 962408 h 1222173"/>
                  <a:gd name="connsiteX123" fmla="*/ 1169440 w 1676389"/>
                  <a:gd name="connsiteY123" fmla="*/ 992217 h 1222173"/>
                  <a:gd name="connsiteX124" fmla="*/ 1144343 w 1676389"/>
                  <a:gd name="connsiteY124" fmla="*/ 1000734 h 1222173"/>
                  <a:gd name="connsiteX125" fmla="*/ 1139324 w 1676389"/>
                  <a:gd name="connsiteY125" fmla="*/ 1009251 h 1222173"/>
                  <a:gd name="connsiteX126" fmla="*/ 1139324 w 1676389"/>
                  <a:gd name="connsiteY126" fmla="*/ 1017767 h 1222173"/>
                  <a:gd name="connsiteX127" fmla="*/ 1149363 w 1676389"/>
                  <a:gd name="connsiteY127" fmla="*/ 1034801 h 1222173"/>
                  <a:gd name="connsiteX128" fmla="*/ 1149363 w 1676389"/>
                  <a:gd name="connsiteY128" fmla="*/ 1047576 h 1222173"/>
                  <a:gd name="connsiteX129" fmla="*/ 1139324 w 1676389"/>
                  <a:gd name="connsiteY129" fmla="*/ 1047576 h 1222173"/>
                  <a:gd name="connsiteX130" fmla="*/ 1129285 w 1676389"/>
                  <a:gd name="connsiteY130" fmla="*/ 1039060 h 1222173"/>
                  <a:gd name="connsiteX131" fmla="*/ 1124266 w 1676389"/>
                  <a:gd name="connsiteY131" fmla="*/ 1034801 h 1222173"/>
                  <a:gd name="connsiteX132" fmla="*/ 1119247 w 1676389"/>
                  <a:gd name="connsiteY132" fmla="*/ 1030543 h 1222173"/>
                  <a:gd name="connsiteX133" fmla="*/ 1104189 w 1676389"/>
                  <a:gd name="connsiteY133" fmla="*/ 1030543 h 1222173"/>
                  <a:gd name="connsiteX134" fmla="*/ 1089131 w 1676389"/>
                  <a:gd name="connsiteY134" fmla="*/ 1030543 h 1222173"/>
                  <a:gd name="connsiteX135" fmla="*/ 1079092 w 1676389"/>
                  <a:gd name="connsiteY135" fmla="*/ 1034801 h 1222173"/>
                  <a:gd name="connsiteX136" fmla="*/ 1048977 w 1676389"/>
                  <a:gd name="connsiteY136" fmla="*/ 1051835 h 1222173"/>
                  <a:gd name="connsiteX137" fmla="*/ 1038938 w 1676389"/>
                  <a:gd name="connsiteY137" fmla="*/ 1068869 h 1222173"/>
                  <a:gd name="connsiteX138" fmla="*/ 1028899 w 1676389"/>
                  <a:gd name="connsiteY138" fmla="*/ 1085902 h 1222173"/>
                  <a:gd name="connsiteX139" fmla="*/ 1003803 w 1676389"/>
                  <a:gd name="connsiteY139" fmla="*/ 1098678 h 1222173"/>
                  <a:gd name="connsiteX140" fmla="*/ 988745 w 1676389"/>
                  <a:gd name="connsiteY140" fmla="*/ 1102936 h 1222173"/>
                  <a:gd name="connsiteX141" fmla="*/ 978706 w 1676389"/>
                  <a:gd name="connsiteY141" fmla="*/ 1098678 h 1222173"/>
                  <a:gd name="connsiteX142" fmla="*/ 963648 w 1676389"/>
                  <a:gd name="connsiteY142" fmla="*/ 1090161 h 1222173"/>
                  <a:gd name="connsiteX143" fmla="*/ 958629 w 1676389"/>
                  <a:gd name="connsiteY143" fmla="*/ 1073127 h 1222173"/>
                  <a:gd name="connsiteX144" fmla="*/ 948591 w 1676389"/>
                  <a:gd name="connsiteY144" fmla="*/ 1039060 h 1222173"/>
                  <a:gd name="connsiteX145" fmla="*/ 958629 w 1676389"/>
                  <a:gd name="connsiteY145" fmla="*/ 1030543 h 1222173"/>
                  <a:gd name="connsiteX146" fmla="*/ 963648 w 1676389"/>
                  <a:gd name="connsiteY146" fmla="*/ 1017767 h 1222173"/>
                  <a:gd name="connsiteX147" fmla="*/ 963648 w 1676389"/>
                  <a:gd name="connsiteY147" fmla="*/ 1009251 h 1222173"/>
                  <a:gd name="connsiteX148" fmla="*/ 958629 w 1676389"/>
                  <a:gd name="connsiteY148" fmla="*/ 996475 h 1222173"/>
                  <a:gd name="connsiteX149" fmla="*/ 943571 w 1676389"/>
                  <a:gd name="connsiteY149" fmla="*/ 992217 h 1222173"/>
                  <a:gd name="connsiteX150" fmla="*/ 933588 w 1676389"/>
                  <a:gd name="connsiteY150" fmla="*/ 992217 h 1222173"/>
                  <a:gd name="connsiteX151" fmla="*/ 933588 w 1676389"/>
                  <a:gd name="connsiteY151" fmla="*/ 992217 h 1222173"/>
                  <a:gd name="connsiteX152" fmla="*/ 913511 w 1676389"/>
                  <a:gd name="connsiteY152" fmla="*/ 1000734 h 1222173"/>
                  <a:gd name="connsiteX153" fmla="*/ 893434 w 1676389"/>
                  <a:gd name="connsiteY153" fmla="*/ 1009251 h 1222173"/>
                  <a:gd name="connsiteX154" fmla="*/ 893434 w 1676389"/>
                  <a:gd name="connsiteY154" fmla="*/ 1017768 h 1222173"/>
                  <a:gd name="connsiteX155" fmla="*/ 873357 w 1676389"/>
                  <a:gd name="connsiteY155" fmla="*/ 1030543 h 1222173"/>
                  <a:gd name="connsiteX156" fmla="*/ 868338 w 1676389"/>
                  <a:gd name="connsiteY156" fmla="*/ 1047577 h 1222173"/>
                  <a:gd name="connsiteX157" fmla="*/ 863318 w 1676389"/>
                  <a:gd name="connsiteY157" fmla="*/ 1056094 h 1222173"/>
                  <a:gd name="connsiteX158" fmla="*/ 863318 w 1676389"/>
                  <a:gd name="connsiteY158" fmla="*/ 1085903 h 1222173"/>
                  <a:gd name="connsiteX159" fmla="*/ 853280 w 1676389"/>
                  <a:gd name="connsiteY159" fmla="*/ 1098678 h 1222173"/>
                  <a:gd name="connsiteX160" fmla="*/ 833203 w 1676389"/>
                  <a:gd name="connsiteY160" fmla="*/ 1107195 h 1222173"/>
                  <a:gd name="connsiteX161" fmla="*/ 798785 w 1676389"/>
                  <a:gd name="connsiteY161" fmla="*/ 1121796 h 1222173"/>
                  <a:gd name="connsiteX162" fmla="*/ 788029 w 1676389"/>
                  <a:gd name="connsiteY162" fmla="*/ 1115712 h 1222173"/>
                  <a:gd name="connsiteX163" fmla="*/ 783010 w 1676389"/>
                  <a:gd name="connsiteY163" fmla="*/ 1107195 h 1222173"/>
                  <a:gd name="connsiteX164" fmla="*/ 783010 w 1676389"/>
                  <a:gd name="connsiteY164" fmla="*/ 1102937 h 1222173"/>
                  <a:gd name="connsiteX165" fmla="*/ 783010 w 1676389"/>
                  <a:gd name="connsiteY165" fmla="*/ 1090162 h 1222173"/>
                  <a:gd name="connsiteX166" fmla="*/ 788029 w 1676389"/>
                  <a:gd name="connsiteY166" fmla="*/ 1081645 h 1222173"/>
                  <a:gd name="connsiteX167" fmla="*/ 793048 w 1676389"/>
                  <a:gd name="connsiteY167" fmla="*/ 1081645 h 1222173"/>
                  <a:gd name="connsiteX168" fmla="*/ 788029 w 1676389"/>
                  <a:gd name="connsiteY168" fmla="*/ 1073128 h 1222173"/>
                  <a:gd name="connsiteX169" fmla="*/ 788029 w 1676389"/>
                  <a:gd name="connsiteY169" fmla="*/ 1068869 h 1222173"/>
                  <a:gd name="connsiteX170" fmla="*/ 783010 w 1676389"/>
                  <a:gd name="connsiteY170" fmla="*/ 1068869 h 1222173"/>
                  <a:gd name="connsiteX171" fmla="*/ 767952 w 1676389"/>
                  <a:gd name="connsiteY171" fmla="*/ 1068869 h 1222173"/>
                  <a:gd name="connsiteX172" fmla="*/ 762933 w 1676389"/>
                  <a:gd name="connsiteY172" fmla="*/ 1064611 h 1222173"/>
                  <a:gd name="connsiteX173" fmla="*/ 752894 w 1676389"/>
                  <a:gd name="connsiteY173" fmla="*/ 1056094 h 1222173"/>
                  <a:gd name="connsiteX174" fmla="*/ 742855 w 1676389"/>
                  <a:gd name="connsiteY174" fmla="*/ 1039060 h 1222173"/>
                  <a:gd name="connsiteX175" fmla="*/ 727798 w 1676389"/>
                  <a:gd name="connsiteY175" fmla="*/ 1034802 h 1222173"/>
                  <a:gd name="connsiteX176" fmla="*/ 722778 w 1676389"/>
                  <a:gd name="connsiteY176" fmla="*/ 1034802 h 1222173"/>
                  <a:gd name="connsiteX177" fmla="*/ 702701 w 1676389"/>
                  <a:gd name="connsiteY177" fmla="*/ 1039060 h 1222173"/>
                  <a:gd name="connsiteX178" fmla="*/ 687643 w 1676389"/>
                  <a:gd name="connsiteY178" fmla="*/ 1051836 h 1222173"/>
                  <a:gd name="connsiteX179" fmla="*/ 687643 w 1676389"/>
                  <a:gd name="connsiteY179" fmla="*/ 1064611 h 1222173"/>
                  <a:gd name="connsiteX180" fmla="*/ 687643 w 1676389"/>
                  <a:gd name="connsiteY180" fmla="*/ 1073128 h 1222173"/>
                  <a:gd name="connsiteX181" fmla="*/ 687643 w 1676389"/>
                  <a:gd name="connsiteY181" fmla="*/ 1081645 h 1222173"/>
                  <a:gd name="connsiteX182" fmla="*/ 672585 w 1676389"/>
                  <a:gd name="connsiteY182" fmla="*/ 1081645 h 1222173"/>
                  <a:gd name="connsiteX183" fmla="*/ 652508 w 1676389"/>
                  <a:gd name="connsiteY183" fmla="*/ 1081645 h 1222173"/>
                  <a:gd name="connsiteX184" fmla="*/ 627412 w 1676389"/>
                  <a:gd name="connsiteY184" fmla="*/ 1081645 h 1222173"/>
                  <a:gd name="connsiteX185" fmla="*/ 607334 w 1676389"/>
                  <a:gd name="connsiteY185" fmla="*/ 1085903 h 1222173"/>
                  <a:gd name="connsiteX186" fmla="*/ 592277 w 1676389"/>
                  <a:gd name="connsiteY186" fmla="*/ 1090162 h 1222173"/>
                  <a:gd name="connsiteX187" fmla="*/ 582238 w 1676389"/>
                  <a:gd name="connsiteY187" fmla="*/ 1102937 h 1222173"/>
                  <a:gd name="connsiteX188" fmla="*/ 562161 w 1676389"/>
                  <a:gd name="connsiteY188" fmla="*/ 1107195 h 1222173"/>
                  <a:gd name="connsiteX189" fmla="*/ 542084 w 1676389"/>
                  <a:gd name="connsiteY189" fmla="*/ 1102937 h 1222173"/>
                  <a:gd name="connsiteX190" fmla="*/ 516987 w 1676389"/>
                  <a:gd name="connsiteY190" fmla="*/ 1102937 h 1222173"/>
                  <a:gd name="connsiteX191" fmla="*/ 506949 w 1676389"/>
                  <a:gd name="connsiteY191" fmla="*/ 1107195 h 1222173"/>
                  <a:gd name="connsiteX192" fmla="*/ 496910 w 1676389"/>
                  <a:gd name="connsiteY192" fmla="*/ 1119971 h 1222173"/>
                  <a:gd name="connsiteX193" fmla="*/ 481852 w 1676389"/>
                  <a:gd name="connsiteY193" fmla="*/ 1119971 h 1222173"/>
                  <a:gd name="connsiteX194" fmla="*/ 466794 w 1676389"/>
                  <a:gd name="connsiteY194" fmla="*/ 1115712 h 1222173"/>
                  <a:gd name="connsiteX195" fmla="*/ 461775 w 1676389"/>
                  <a:gd name="connsiteY195" fmla="*/ 1107195 h 1222173"/>
                  <a:gd name="connsiteX196" fmla="*/ 446717 w 1676389"/>
                  <a:gd name="connsiteY196" fmla="*/ 1098678 h 1222173"/>
                  <a:gd name="connsiteX197" fmla="*/ 426640 w 1676389"/>
                  <a:gd name="connsiteY197" fmla="*/ 1098678 h 1222173"/>
                  <a:gd name="connsiteX198" fmla="*/ 416601 w 1676389"/>
                  <a:gd name="connsiteY198" fmla="*/ 1102937 h 1222173"/>
                  <a:gd name="connsiteX199" fmla="*/ 406563 w 1676389"/>
                  <a:gd name="connsiteY199" fmla="*/ 1102937 h 1222173"/>
                  <a:gd name="connsiteX200" fmla="*/ 401544 w 1676389"/>
                  <a:gd name="connsiteY200" fmla="*/ 1102937 h 1222173"/>
                  <a:gd name="connsiteX201" fmla="*/ 396524 w 1676389"/>
                  <a:gd name="connsiteY201" fmla="*/ 1102937 h 1222173"/>
                  <a:gd name="connsiteX202" fmla="*/ 386486 w 1676389"/>
                  <a:gd name="connsiteY202" fmla="*/ 1107195 h 1222173"/>
                  <a:gd name="connsiteX203" fmla="*/ 386486 w 1676389"/>
                  <a:gd name="connsiteY203" fmla="*/ 1119971 h 1222173"/>
                  <a:gd name="connsiteX204" fmla="*/ 386486 w 1676389"/>
                  <a:gd name="connsiteY204" fmla="*/ 1132746 h 1222173"/>
                  <a:gd name="connsiteX205" fmla="*/ 396524 w 1676389"/>
                  <a:gd name="connsiteY205" fmla="*/ 1149780 h 1222173"/>
                  <a:gd name="connsiteX206" fmla="*/ 401544 w 1676389"/>
                  <a:gd name="connsiteY206" fmla="*/ 1158297 h 1222173"/>
                  <a:gd name="connsiteX207" fmla="*/ 396524 w 1676389"/>
                  <a:gd name="connsiteY207" fmla="*/ 1175330 h 1222173"/>
                  <a:gd name="connsiteX208" fmla="*/ 381466 w 1676389"/>
                  <a:gd name="connsiteY208" fmla="*/ 1183847 h 1222173"/>
                  <a:gd name="connsiteX209" fmla="*/ 361389 w 1676389"/>
                  <a:gd name="connsiteY209" fmla="*/ 1192364 h 1222173"/>
                  <a:gd name="connsiteX210" fmla="*/ 341312 w 1676389"/>
                  <a:gd name="connsiteY210" fmla="*/ 1192364 h 1222173"/>
                  <a:gd name="connsiteX211" fmla="*/ 321235 w 1676389"/>
                  <a:gd name="connsiteY211" fmla="*/ 1196623 h 1222173"/>
                  <a:gd name="connsiteX212" fmla="*/ 306177 w 1676389"/>
                  <a:gd name="connsiteY212" fmla="*/ 1196623 h 1222173"/>
                  <a:gd name="connsiteX213" fmla="*/ 301158 w 1676389"/>
                  <a:gd name="connsiteY213" fmla="*/ 1205139 h 1222173"/>
                  <a:gd name="connsiteX214" fmla="*/ 296138 w 1676389"/>
                  <a:gd name="connsiteY214" fmla="*/ 1209398 h 1222173"/>
                  <a:gd name="connsiteX215" fmla="*/ 296138 w 1676389"/>
                  <a:gd name="connsiteY215" fmla="*/ 1222173 h 1222173"/>
                  <a:gd name="connsiteX216" fmla="*/ 281080 w 1676389"/>
                  <a:gd name="connsiteY216" fmla="*/ 1222173 h 1222173"/>
                  <a:gd name="connsiteX217" fmla="*/ 261003 w 1676389"/>
                  <a:gd name="connsiteY217" fmla="*/ 1213656 h 1222173"/>
                  <a:gd name="connsiteX218" fmla="*/ 240926 w 1676389"/>
                  <a:gd name="connsiteY218" fmla="*/ 1209398 h 1222173"/>
                  <a:gd name="connsiteX219" fmla="*/ 235907 w 1676389"/>
                  <a:gd name="connsiteY219" fmla="*/ 1192364 h 1222173"/>
                  <a:gd name="connsiteX220" fmla="*/ 220849 w 1676389"/>
                  <a:gd name="connsiteY220" fmla="*/ 1171072 h 1222173"/>
                  <a:gd name="connsiteX221" fmla="*/ 200772 w 1676389"/>
                  <a:gd name="connsiteY221" fmla="*/ 1154038 h 1222173"/>
                  <a:gd name="connsiteX222" fmla="*/ 185714 w 1676389"/>
                  <a:gd name="connsiteY222" fmla="*/ 1154038 h 1222173"/>
                  <a:gd name="connsiteX223" fmla="*/ 175675 w 1676389"/>
                  <a:gd name="connsiteY223" fmla="*/ 1154038 h 1222173"/>
                  <a:gd name="connsiteX224" fmla="*/ 165637 w 1676389"/>
                  <a:gd name="connsiteY224" fmla="*/ 1154038 h 1222173"/>
                  <a:gd name="connsiteX225" fmla="*/ 155598 w 1676389"/>
                  <a:gd name="connsiteY225" fmla="*/ 1166814 h 1222173"/>
                  <a:gd name="connsiteX226" fmla="*/ 145560 w 1676389"/>
                  <a:gd name="connsiteY226" fmla="*/ 1166814 h 1222173"/>
                  <a:gd name="connsiteX227" fmla="*/ 135521 w 1676389"/>
                  <a:gd name="connsiteY227" fmla="*/ 1158297 h 1222173"/>
                  <a:gd name="connsiteX228" fmla="*/ 125482 w 1676389"/>
                  <a:gd name="connsiteY228" fmla="*/ 1137004 h 1222173"/>
                  <a:gd name="connsiteX229" fmla="*/ 120463 w 1676389"/>
                  <a:gd name="connsiteY229" fmla="*/ 1124229 h 1222173"/>
                  <a:gd name="connsiteX230" fmla="*/ 105405 w 1676389"/>
                  <a:gd name="connsiteY230" fmla="*/ 1115712 h 1222173"/>
                  <a:gd name="connsiteX231" fmla="*/ 95367 w 1676389"/>
                  <a:gd name="connsiteY231" fmla="*/ 1102937 h 1222173"/>
                  <a:gd name="connsiteX232" fmla="*/ 80309 w 1676389"/>
                  <a:gd name="connsiteY232" fmla="*/ 1090162 h 1222173"/>
                  <a:gd name="connsiteX233" fmla="*/ 80309 w 1676389"/>
                  <a:gd name="connsiteY233" fmla="*/ 1081645 h 1222173"/>
                  <a:gd name="connsiteX234" fmla="*/ 65251 w 1676389"/>
                  <a:gd name="connsiteY234" fmla="*/ 1064611 h 1222173"/>
                  <a:gd name="connsiteX235" fmla="*/ 60232 w 1676389"/>
                  <a:gd name="connsiteY235" fmla="*/ 1056094 h 1222173"/>
                  <a:gd name="connsiteX236" fmla="*/ 55212 w 1676389"/>
                  <a:gd name="connsiteY236" fmla="*/ 1047577 h 1222173"/>
                  <a:gd name="connsiteX237" fmla="*/ 55212 w 1676389"/>
                  <a:gd name="connsiteY237" fmla="*/ 1022027 h 1222173"/>
                  <a:gd name="connsiteX238" fmla="*/ 60232 w 1676389"/>
                  <a:gd name="connsiteY238" fmla="*/ 992217 h 1222173"/>
                  <a:gd name="connsiteX239" fmla="*/ 80309 w 1676389"/>
                  <a:gd name="connsiteY239" fmla="*/ 966667 h 1222173"/>
                  <a:gd name="connsiteX240" fmla="*/ 95367 w 1676389"/>
                  <a:gd name="connsiteY240" fmla="*/ 958150 h 1222173"/>
                  <a:gd name="connsiteX241" fmla="*/ 115444 w 1676389"/>
                  <a:gd name="connsiteY241" fmla="*/ 945375 h 1222173"/>
                  <a:gd name="connsiteX242" fmla="*/ 120463 w 1676389"/>
                  <a:gd name="connsiteY242" fmla="*/ 928341 h 1222173"/>
                  <a:gd name="connsiteX243" fmla="*/ 125482 w 1676389"/>
                  <a:gd name="connsiteY243" fmla="*/ 915566 h 1222173"/>
                  <a:gd name="connsiteX244" fmla="*/ 125482 w 1676389"/>
                  <a:gd name="connsiteY244" fmla="*/ 898532 h 1222173"/>
                  <a:gd name="connsiteX245" fmla="*/ 135521 w 1676389"/>
                  <a:gd name="connsiteY245" fmla="*/ 890015 h 1222173"/>
                  <a:gd name="connsiteX246" fmla="*/ 135521 w 1676389"/>
                  <a:gd name="connsiteY246" fmla="*/ 881498 h 1222173"/>
                  <a:gd name="connsiteX247" fmla="*/ 120463 w 1676389"/>
                  <a:gd name="connsiteY247" fmla="*/ 881498 h 1222173"/>
                  <a:gd name="connsiteX248" fmla="*/ 115444 w 1676389"/>
                  <a:gd name="connsiteY248" fmla="*/ 877240 h 1222173"/>
                  <a:gd name="connsiteX249" fmla="*/ 95367 w 1676389"/>
                  <a:gd name="connsiteY249" fmla="*/ 877240 h 1222173"/>
                  <a:gd name="connsiteX250" fmla="*/ 75290 w 1676389"/>
                  <a:gd name="connsiteY250" fmla="*/ 872981 h 1222173"/>
                  <a:gd name="connsiteX251" fmla="*/ 60232 w 1676389"/>
                  <a:gd name="connsiteY251" fmla="*/ 864464 h 1222173"/>
                  <a:gd name="connsiteX252" fmla="*/ 35135 w 1676389"/>
                  <a:gd name="connsiteY252" fmla="*/ 847431 h 1222173"/>
                  <a:gd name="connsiteX253" fmla="*/ 5019 w 1676389"/>
                  <a:gd name="connsiteY253" fmla="*/ 838914 h 1222173"/>
                  <a:gd name="connsiteX254" fmla="*/ 0 w 1676389"/>
                  <a:gd name="connsiteY254" fmla="*/ 826138 h 1222173"/>
                  <a:gd name="connsiteX255" fmla="*/ 5019 w 1676389"/>
                  <a:gd name="connsiteY255" fmla="*/ 809105 h 1222173"/>
                  <a:gd name="connsiteX256" fmla="*/ 20077 w 1676389"/>
                  <a:gd name="connsiteY256" fmla="*/ 800588 h 1222173"/>
                  <a:gd name="connsiteX257" fmla="*/ 35135 w 1676389"/>
                  <a:gd name="connsiteY257" fmla="*/ 787812 h 1222173"/>
                  <a:gd name="connsiteX258" fmla="*/ 75290 w 1676389"/>
                  <a:gd name="connsiteY258" fmla="*/ 775037 h 1222173"/>
                  <a:gd name="connsiteX259" fmla="*/ 105405 w 1676389"/>
                  <a:gd name="connsiteY259" fmla="*/ 770779 h 1222173"/>
                  <a:gd name="connsiteX260" fmla="*/ 120463 w 1676389"/>
                  <a:gd name="connsiteY260" fmla="*/ 758003 h 1222173"/>
                  <a:gd name="connsiteX261" fmla="*/ 120463 w 1676389"/>
                  <a:gd name="connsiteY261" fmla="*/ 749486 h 1222173"/>
                  <a:gd name="connsiteX262" fmla="*/ 120463 w 1676389"/>
                  <a:gd name="connsiteY262" fmla="*/ 740970 h 1222173"/>
                  <a:gd name="connsiteX263" fmla="*/ 115444 w 1676389"/>
                  <a:gd name="connsiteY263" fmla="*/ 736711 h 1222173"/>
                  <a:gd name="connsiteX264" fmla="*/ 95367 w 1676389"/>
                  <a:gd name="connsiteY264" fmla="*/ 740970 h 1222173"/>
                  <a:gd name="connsiteX265" fmla="*/ 75290 w 1676389"/>
                  <a:gd name="connsiteY265" fmla="*/ 749486 h 1222173"/>
                  <a:gd name="connsiteX266" fmla="*/ 55212 w 1676389"/>
                  <a:gd name="connsiteY266" fmla="*/ 749486 h 1222173"/>
                  <a:gd name="connsiteX267" fmla="*/ 40154 w 1676389"/>
                  <a:gd name="connsiteY267" fmla="*/ 740970 h 1222173"/>
                  <a:gd name="connsiteX268" fmla="*/ 35135 w 1676389"/>
                  <a:gd name="connsiteY268" fmla="*/ 732453 h 1222173"/>
                  <a:gd name="connsiteX269" fmla="*/ 40154 w 1676389"/>
                  <a:gd name="connsiteY269" fmla="*/ 719677 h 1222173"/>
                  <a:gd name="connsiteX270" fmla="*/ 45174 w 1676389"/>
                  <a:gd name="connsiteY270" fmla="*/ 706902 h 1222173"/>
                  <a:gd name="connsiteX271" fmla="*/ 80309 w 1676389"/>
                  <a:gd name="connsiteY271" fmla="*/ 672835 h 1222173"/>
                  <a:gd name="connsiteX272" fmla="*/ 85328 w 1676389"/>
                  <a:gd name="connsiteY272" fmla="*/ 664318 h 1222173"/>
                  <a:gd name="connsiteX273" fmla="*/ 95367 w 1676389"/>
                  <a:gd name="connsiteY273" fmla="*/ 647284 h 1222173"/>
                  <a:gd name="connsiteX274" fmla="*/ 105405 w 1676389"/>
                  <a:gd name="connsiteY274" fmla="*/ 643025 h 1222173"/>
                  <a:gd name="connsiteX275" fmla="*/ 120463 w 1676389"/>
                  <a:gd name="connsiteY275" fmla="*/ 634509 h 1222173"/>
                  <a:gd name="connsiteX276" fmla="*/ 125482 w 1676389"/>
                  <a:gd name="connsiteY276" fmla="*/ 630250 h 1222173"/>
                  <a:gd name="connsiteX277" fmla="*/ 125482 w 1676389"/>
                  <a:gd name="connsiteY277" fmla="*/ 625992 h 1222173"/>
                  <a:gd name="connsiteX278" fmla="*/ 120463 w 1676389"/>
                  <a:gd name="connsiteY278" fmla="*/ 608958 h 1222173"/>
                  <a:gd name="connsiteX279" fmla="*/ 100386 w 1676389"/>
                  <a:gd name="connsiteY279" fmla="*/ 596183 h 1222173"/>
                  <a:gd name="connsiteX280" fmla="*/ 80309 w 1676389"/>
                  <a:gd name="connsiteY280" fmla="*/ 591924 h 1222173"/>
                  <a:gd name="connsiteX281" fmla="*/ 60232 w 1676389"/>
                  <a:gd name="connsiteY281" fmla="*/ 583407 h 1222173"/>
                  <a:gd name="connsiteX282" fmla="*/ 35135 w 1676389"/>
                  <a:gd name="connsiteY282" fmla="*/ 579149 h 1222173"/>
                  <a:gd name="connsiteX283" fmla="*/ 35135 w 1676389"/>
                  <a:gd name="connsiteY283" fmla="*/ 549340 h 1222173"/>
                  <a:gd name="connsiteX284" fmla="*/ 40154 w 1676389"/>
                  <a:gd name="connsiteY284" fmla="*/ 532306 h 1222173"/>
                  <a:gd name="connsiteX285" fmla="*/ 55212 w 1676389"/>
                  <a:gd name="connsiteY285" fmla="*/ 523789 h 1222173"/>
                  <a:gd name="connsiteX286" fmla="*/ 60232 w 1676389"/>
                  <a:gd name="connsiteY286" fmla="*/ 506755 h 1222173"/>
                  <a:gd name="connsiteX287" fmla="*/ 80309 w 1676389"/>
                  <a:gd name="connsiteY287" fmla="*/ 493980 h 1222173"/>
                  <a:gd name="connsiteX288" fmla="*/ 100386 w 1676389"/>
                  <a:gd name="connsiteY288" fmla="*/ 476946 h 1222173"/>
                  <a:gd name="connsiteX289" fmla="*/ 105405 w 1676389"/>
                  <a:gd name="connsiteY289" fmla="*/ 468429 h 1222173"/>
                  <a:gd name="connsiteX290" fmla="*/ 120463 w 1676389"/>
                  <a:gd name="connsiteY290" fmla="*/ 468429 h 1222173"/>
                  <a:gd name="connsiteX291" fmla="*/ 135521 w 1676389"/>
                  <a:gd name="connsiteY291" fmla="*/ 472688 h 1222173"/>
                  <a:gd name="connsiteX292" fmla="*/ 140540 w 1676389"/>
                  <a:gd name="connsiteY292" fmla="*/ 476946 h 1222173"/>
                  <a:gd name="connsiteX293" fmla="*/ 145560 w 1676389"/>
                  <a:gd name="connsiteY293" fmla="*/ 476946 h 1222173"/>
                  <a:gd name="connsiteX294" fmla="*/ 160617 w 1676389"/>
                  <a:gd name="connsiteY294" fmla="*/ 472688 h 1222173"/>
                  <a:gd name="connsiteX295" fmla="*/ 165637 w 1676389"/>
                  <a:gd name="connsiteY295" fmla="*/ 472688 h 1222173"/>
                  <a:gd name="connsiteX296" fmla="*/ 180695 w 1676389"/>
                  <a:gd name="connsiteY296" fmla="*/ 476946 h 1222173"/>
                  <a:gd name="connsiteX297" fmla="*/ 195753 w 1676389"/>
                  <a:gd name="connsiteY297" fmla="*/ 489722 h 1222173"/>
                  <a:gd name="connsiteX298" fmla="*/ 200772 w 1676389"/>
                  <a:gd name="connsiteY298" fmla="*/ 493980 h 1222173"/>
                  <a:gd name="connsiteX299" fmla="*/ 205791 w 1676389"/>
                  <a:gd name="connsiteY299" fmla="*/ 498239 h 1222173"/>
                  <a:gd name="connsiteX300" fmla="*/ 225868 w 1676389"/>
                  <a:gd name="connsiteY300" fmla="*/ 493980 h 1222173"/>
                  <a:gd name="connsiteX301" fmla="*/ 240926 w 1676389"/>
                  <a:gd name="connsiteY301" fmla="*/ 485463 h 1222173"/>
                  <a:gd name="connsiteX302" fmla="*/ 245945 w 1676389"/>
                  <a:gd name="connsiteY302" fmla="*/ 468429 h 1222173"/>
                  <a:gd name="connsiteX303" fmla="*/ 240926 w 1676389"/>
                  <a:gd name="connsiteY303" fmla="*/ 455654 h 1222173"/>
                  <a:gd name="connsiteX304" fmla="*/ 276061 w 1676389"/>
                  <a:gd name="connsiteY304" fmla="*/ 451396 h 1222173"/>
                  <a:gd name="connsiteX305" fmla="*/ 286100 w 1676389"/>
                  <a:gd name="connsiteY305" fmla="*/ 451396 h 1222173"/>
                  <a:gd name="connsiteX306" fmla="*/ 296138 w 1676389"/>
                  <a:gd name="connsiteY306" fmla="*/ 451396 h 1222173"/>
                  <a:gd name="connsiteX307" fmla="*/ 306177 w 1676389"/>
                  <a:gd name="connsiteY307" fmla="*/ 459913 h 1222173"/>
                  <a:gd name="connsiteX308" fmla="*/ 326254 w 1676389"/>
                  <a:gd name="connsiteY308" fmla="*/ 459913 h 1222173"/>
                  <a:gd name="connsiteX309" fmla="*/ 346331 w 1676389"/>
                  <a:gd name="connsiteY309" fmla="*/ 459913 h 1222173"/>
                  <a:gd name="connsiteX310" fmla="*/ 366408 w 1676389"/>
                  <a:gd name="connsiteY310" fmla="*/ 459913 h 1222173"/>
                  <a:gd name="connsiteX311" fmla="*/ 381466 w 1676389"/>
                  <a:gd name="connsiteY311" fmla="*/ 468429 h 1222173"/>
                  <a:gd name="connsiteX312" fmla="*/ 381466 w 1676389"/>
                  <a:gd name="connsiteY312" fmla="*/ 472688 h 1222173"/>
                  <a:gd name="connsiteX313" fmla="*/ 381466 w 1676389"/>
                  <a:gd name="connsiteY313" fmla="*/ 476946 h 1222173"/>
                  <a:gd name="connsiteX314" fmla="*/ 386486 w 1676389"/>
                  <a:gd name="connsiteY314" fmla="*/ 472688 h 1222173"/>
                  <a:gd name="connsiteX315" fmla="*/ 406563 w 1676389"/>
                  <a:gd name="connsiteY315" fmla="*/ 455654 h 1222173"/>
                  <a:gd name="connsiteX316" fmla="*/ 406563 w 1676389"/>
                  <a:gd name="connsiteY316" fmla="*/ 451396 h 1222173"/>
                  <a:gd name="connsiteX317" fmla="*/ 406563 w 1676389"/>
                  <a:gd name="connsiteY317" fmla="*/ 438620 h 1222173"/>
                  <a:gd name="connsiteX318" fmla="*/ 401544 w 1676389"/>
                  <a:gd name="connsiteY318" fmla="*/ 417328 h 1222173"/>
                  <a:gd name="connsiteX319" fmla="*/ 401544 w 1676389"/>
                  <a:gd name="connsiteY319" fmla="*/ 404553 h 1222173"/>
                  <a:gd name="connsiteX320" fmla="*/ 401544 w 1676389"/>
                  <a:gd name="connsiteY320" fmla="*/ 400294 h 1222173"/>
                  <a:gd name="connsiteX321" fmla="*/ 406563 w 1676389"/>
                  <a:gd name="connsiteY321" fmla="*/ 387519 h 1222173"/>
                  <a:gd name="connsiteX322" fmla="*/ 421621 w 1676389"/>
                  <a:gd name="connsiteY322" fmla="*/ 387519 h 1222173"/>
                  <a:gd name="connsiteX323" fmla="*/ 446717 w 1676389"/>
                  <a:gd name="connsiteY323" fmla="*/ 383261 h 1222173"/>
                  <a:gd name="connsiteX324" fmla="*/ 461775 w 1676389"/>
                  <a:gd name="connsiteY324" fmla="*/ 374744 h 1222173"/>
                  <a:gd name="connsiteX325" fmla="*/ 461775 w 1676389"/>
                  <a:gd name="connsiteY325" fmla="*/ 370485 h 1222173"/>
                  <a:gd name="connsiteX326" fmla="*/ 476833 w 1676389"/>
                  <a:gd name="connsiteY326" fmla="*/ 353452 h 1222173"/>
                  <a:gd name="connsiteX327" fmla="*/ 496910 w 1676389"/>
                  <a:gd name="connsiteY327" fmla="*/ 336418 h 1222173"/>
                  <a:gd name="connsiteX328" fmla="*/ 501929 w 1676389"/>
                  <a:gd name="connsiteY328" fmla="*/ 319384 h 1222173"/>
                  <a:gd name="connsiteX329" fmla="*/ 516987 w 1676389"/>
                  <a:gd name="connsiteY329" fmla="*/ 315126 h 1222173"/>
                  <a:gd name="connsiteX330" fmla="*/ 527026 w 1676389"/>
                  <a:gd name="connsiteY330" fmla="*/ 315126 h 1222173"/>
                  <a:gd name="connsiteX331" fmla="*/ 542084 w 1676389"/>
                  <a:gd name="connsiteY331" fmla="*/ 315126 h 1222173"/>
                  <a:gd name="connsiteX332" fmla="*/ 562161 w 1676389"/>
                  <a:gd name="connsiteY332" fmla="*/ 310867 h 1222173"/>
                  <a:gd name="connsiteX333" fmla="*/ 572199 w 1676389"/>
                  <a:gd name="connsiteY333" fmla="*/ 298092 h 1222173"/>
                  <a:gd name="connsiteX334" fmla="*/ 585683 w 1676389"/>
                  <a:gd name="connsiteY334" fmla="*/ 282839 h 1222173"/>
                  <a:gd name="connsiteX335" fmla="*/ 582182 w 1676389"/>
                  <a:gd name="connsiteY335" fmla="*/ 281057 h 1222173"/>
                  <a:gd name="connsiteX336" fmla="*/ 577162 w 1676389"/>
                  <a:gd name="connsiteY336" fmla="*/ 276798 h 1222173"/>
                  <a:gd name="connsiteX337" fmla="*/ 567124 w 1676389"/>
                  <a:gd name="connsiteY337" fmla="*/ 264023 h 1222173"/>
                  <a:gd name="connsiteX338" fmla="*/ 562104 w 1676389"/>
                  <a:gd name="connsiteY338" fmla="*/ 246989 h 1222173"/>
                  <a:gd name="connsiteX339" fmla="*/ 557085 w 1676389"/>
                  <a:gd name="connsiteY339" fmla="*/ 191630 h 1222173"/>
                  <a:gd name="connsiteX340" fmla="*/ 557085 w 1676389"/>
                  <a:gd name="connsiteY340" fmla="*/ 166079 h 1222173"/>
                  <a:gd name="connsiteX341" fmla="*/ 557085 w 1676389"/>
                  <a:gd name="connsiteY341" fmla="*/ 144787 h 1222173"/>
                  <a:gd name="connsiteX342" fmla="*/ 567124 w 1676389"/>
                  <a:gd name="connsiteY342" fmla="*/ 127753 h 1222173"/>
                  <a:gd name="connsiteX343" fmla="*/ 582182 w 1676389"/>
                  <a:gd name="connsiteY343" fmla="*/ 110719 h 1222173"/>
                  <a:gd name="connsiteX344" fmla="*/ 582182 w 1676389"/>
                  <a:gd name="connsiteY344" fmla="*/ 89427 h 1222173"/>
                  <a:gd name="connsiteX345" fmla="*/ 587201 w 1676389"/>
                  <a:gd name="connsiteY345" fmla="*/ 76652 h 1222173"/>
                  <a:gd name="connsiteX346" fmla="*/ 597240 w 1676389"/>
                  <a:gd name="connsiteY346" fmla="*/ 72393 h 1222173"/>
                  <a:gd name="connsiteX347" fmla="*/ 617317 w 1676389"/>
                  <a:gd name="connsiteY347" fmla="*/ 68135 h 1222173"/>
                  <a:gd name="connsiteX348" fmla="*/ 637394 w 1676389"/>
                  <a:gd name="connsiteY348" fmla="*/ 68135 h 1222173"/>
                  <a:gd name="connsiteX349" fmla="*/ 642413 w 1676389"/>
                  <a:gd name="connsiteY349" fmla="*/ 76652 h 1222173"/>
                  <a:gd name="connsiteX350" fmla="*/ 657471 w 1676389"/>
                  <a:gd name="connsiteY350" fmla="*/ 89427 h 1222173"/>
                  <a:gd name="connsiteX351" fmla="*/ 682568 w 1676389"/>
                  <a:gd name="connsiteY351" fmla="*/ 110719 h 1222173"/>
                  <a:gd name="connsiteX352" fmla="*/ 702645 w 1676389"/>
                  <a:gd name="connsiteY352" fmla="*/ 140528 h 1222173"/>
                  <a:gd name="connsiteX353" fmla="*/ 717703 w 1676389"/>
                  <a:gd name="connsiteY353" fmla="*/ 149045 h 1222173"/>
                  <a:gd name="connsiteX354" fmla="*/ 722722 w 1676389"/>
                  <a:gd name="connsiteY354" fmla="*/ 161821 h 1222173"/>
                  <a:gd name="connsiteX355" fmla="*/ 722722 w 1676389"/>
                  <a:gd name="connsiteY355" fmla="*/ 178854 h 1222173"/>
                  <a:gd name="connsiteX356" fmla="*/ 727741 w 1676389"/>
                  <a:gd name="connsiteY356" fmla="*/ 183113 h 1222173"/>
                  <a:gd name="connsiteX357" fmla="*/ 737780 w 1676389"/>
                  <a:gd name="connsiteY357" fmla="*/ 183113 h 1222173"/>
                  <a:gd name="connsiteX358" fmla="*/ 747819 w 1676389"/>
                  <a:gd name="connsiteY358" fmla="*/ 191630 h 1222173"/>
                  <a:gd name="connsiteX359" fmla="*/ 747819 w 1676389"/>
                  <a:gd name="connsiteY359" fmla="*/ 200147 h 1222173"/>
                  <a:gd name="connsiteX360" fmla="*/ 742799 w 1676389"/>
                  <a:gd name="connsiteY360" fmla="*/ 212922 h 1222173"/>
                  <a:gd name="connsiteX361" fmla="*/ 767896 w 1676389"/>
                  <a:gd name="connsiteY361" fmla="*/ 212922 h 1222173"/>
                  <a:gd name="connsiteX362" fmla="*/ 787973 w 1676389"/>
                  <a:gd name="connsiteY362" fmla="*/ 212922 h 1222173"/>
                  <a:gd name="connsiteX363" fmla="*/ 803031 w 1676389"/>
                  <a:gd name="connsiteY363" fmla="*/ 208663 h 1222173"/>
                  <a:gd name="connsiteX364" fmla="*/ 818089 w 1676389"/>
                  <a:gd name="connsiteY364" fmla="*/ 200147 h 1222173"/>
                  <a:gd name="connsiteX365" fmla="*/ 823108 w 1676389"/>
                  <a:gd name="connsiteY365" fmla="*/ 195888 h 1222173"/>
                  <a:gd name="connsiteX366" fmla="*/ 838166 w 1676389"/>
                  <a:gd name="connsiteY366" fmla="*/ 195888 h 1222173"/>
                  <a:gd name="connsiteX367" fmla="*/ 848205 w 1676389"/>
                  <a:gd name="connsiteY367" fmla="*/ 200147 h 1222173"/>
                  <a:gd name="connsiteX368" fmla="*/ 858243 w 1676389"/>
                  <a:gd name="connsiteY368" fmla="*/ 208663 h 1222173"/>
                  <a:gd name="connsiteX369" fmla="*/ 863262 w 1676389"/>
                  <a:gd name="connsiteY369" fmla="*/ 212922 h 1222173"/>
                  <a:gd name="connsiteX370" fmla="*/ 878320 w 1676389"/>
                  <a:gd name="connsiteY370" fmla="*/ 212922 h 1222173"/>
                  <a:gd name="connsiteX371" fmla="*/ 898398 w 1676389"/>
                  <a:gd name="connsiteY371" fmla="*/ 200147 h 1222173"/>
                  <a:gd name="connsiteX372" fmla="*/ 908436 w 1676389"/>
                  <a:gd name="connsiteY372" fmla="*/ 208663 h 1222173"/>
                  <a:gd name="connsiteX373" fmla="*/ 923494 w 1676389"/>
                  <a:gd name="connsiteY373" fmla="*/ 217180 h 1222173"/>
                  <a:gd name="connsiteX374" fmla="*/ 943571 w 1676389"/>
                  <a:gd name="connsiteY374" fmla="*/ 217180 h 1222173"/>
                  <a:gd name="connsiteX375" fmla="*/ 963648 w 1676389"/>
                  <a:gd name="connsiteY375" fmla="*/ 217180 h 1222173"/>
                  <a:gd name="connsiteX376" fmla="*/ 958629 w 1676389"/>
                  <a:gd name="connsiteY376" fmla="*/ 212922 h 1222173"/>
                  <a:gd name="connsiteX377" fmla="*/ 963648 w 1676389"/>
                  <a:gd name="connsiteY377" fmla="*/ 195888 h 1222173"/>
                  <a:gd name="connsiteX378" fmla="*/ 978706 w 1676389"/>
                  <a:gd name="connsiteY378" fmla="*/ 183113 h 1222173"/>
                  <a:gd name="connsiteX379" fmla="*/ 998784 w 1676389"/>
                  <a:gd name="connsiteY379" fmla="*/ 161821 h 1222173"/>
                  <a:gd name="connsiteX380" fmla="*/ 1018861 w 1676389"/>
                  <a:gd name="connsiteY380" fmla="*/ 136270 h 1222173"/>
                  <a:gd name="connsiteX381" fmla="*/ 1038938 w 1676389"/>
                  <a:gd name="connsiteY381" fmla="*/ 102202 h 1222173"/>
                  <a:gd name="connsiteX382" fmla="*/ 1043957 w 1676389"/>
                  <a:gd name="connsiteY382" fmla="*/ 89427 h 1222173"/>
                  <a:gd name="connsiteX383" fmla="*/ 1059015 w 1676389"/>
                  <a:gd name="connsiteY383" fmla="*/ 85169 h 1222173"/>
                  <a:gd name="connsiteX384" fmla="*/ 1064034 w 1676389"/>
                  <a:gd name="connsiteY384" fmla="*/ 85169 h 1222173"/>
                  <a:gd name="connsiteX385" fmla="*/ 1079092 w 1676389"/>
                  <a:gd name="connsiteY385" fmla="*/ 89427 h 1222173"/>
                  <a:gd name="connsiteX386" fmla="*/ 1104189 w 1676389"/>
                  <a:gd name="connsiteY386" fmla="*/ 93686 h 1222173"/>
                  <a:gd name="connsiteX387" fmla="*/ 1129285 w 1676389"/>
                  <a:gd name="connsiteY387" fmla="*/ 102202 h 1222173"/>
                  <a:gd name="connsiteX388" fmla="*/ 1129285 w 1676389"/>
                  <a:gd name="connsiteY388" fmla="*/ 93686 h 1222173"/>
                  <a:gd name="connsiteX389" fmla="*/ 1139324 w 1676389"/>
                  <a:gd name="connsiteY389" fmla="*/ 85169 h 1222173"/>
                  <a:gd name="connsiteX390" fmla="*/ 1149363 w 1676389"/>
                  <a:gd name="connsiteY390" fmla="*/ 76652 h 1222173"/>
                  <a:gd name="connsiteX391" fmla="*/ 1159401 w 1676389"/>
                  <a:gd name="connsiteY391" fmla="*/ 59618 h 1222173"/>
                  <a:gd name="connsiteX392" fmla="*/ 1159401 w 1676389"/>
                  <a:gd name="connsiteY392" fmla="*/ 51101 h 1222173"/>
                  <a:gd name="connsiteX393" fmla="*/ 1164421 w 1676389"/>
                  <a:gd name="connsiteY393" fmla="*/ 42584 h 1222173"/>
                  <a:gd name="connsiteX394" fmla="*/ 1184498 w 1676389"/>
                  <a:gd name="connsiteY394" fmla="*/ 42584 h 1222173"/>
                  <a:gd name="connsiteX395" fmla="*/ 1204575 w 1676389"/>
                  <a:gd name="connsiteY395" fmla="*/ 55360 h 1222173"/>
                  <a:gd name="connsiteX396" fmla="*/ 1219633 w 1676389"/>
                  <a:gd name="connsiteY396" fmla="*/ 72393 h 1222173"/>
                  <a:gd name="connsiteX397" fmla="*/ 1224652 w 1676389"/>
                  <a:gd name="connsiteY397" fmla="*/ 85169 h 1222173"/>
                  <a:gd name="connsiteX398" fmla="*/ 1239710 w 1676389"/>
                  <a:gd name="connsiteY398" fmla="*/ 89427 h 1222173"/>
                  <a:gd name="connsiteX399" fmla="*/ 1249749 w 1676389"/>
                  <a:gd name="connsiteY399" fmla="*/ 85169 h 1222173"/>
                  <a:gd name="connsiteX400" fmla="*/ 1264807 w 1676389"/>
                  <a:gd name="connsiteY400" fmla="*/ 76652 h 1222173"/>
                  <a:gd name="connsiteX401" fmla="*/ 1279864 w 1676389"/>
                  <a:gd name="connsiteY401" fmla="*/ 72393 h 1222173"/>
                  <a:gd name="connsiteX402" fmla="*/ 1284884 w 1676389"/>
                  <a:gd name="connsiteY402" fmla="*/ 59618 h 1222173"/>
                  <a:gd name="connsiteX403" fmla="*/ 1294922 w 1676389"/>
                  <a:gd name="connsiteY403" fmla="*/ 55360 h 1222173"/>
                  <a:gd name="connsiteX404" fmla="*/ 1309980 w 1676389"/>
                  <a:gd name="connsiteY404" fmla="*/ 55360 h 1222173"/>
                  <a:gd name="connsiteX405" fmla="*/ 1315000 w 1676389"/>
                  <a:gd name="connsiteY405" fmla="*/ 51101 h 1222173"/>
                  <a:gd name="connsiteX406" fmla="*/ 1309980 w 1676389"/>
                  <a:gd name="connsiteY406" fmla="*/ 34067 h 1222173"/>
                  <a:gd name="connsiteX407" fmla="*/ 1304961 w 1676389"/>
                  <a:gd name="connsiteY407" fmla="*/ 25551 h 1222173"/>
                  <a:gd name="connsiteX408" fmla="*/ 1304961 w 1676389"/>
                  <a:gd name="connsiteY408" fmla="*/ 21292 h 1222173"/>
                  <a:gd name="connsiteX409" fmla="*/ 1315000 w 1676389"/>
                  <a:gd name="connsiteY409" fmla="*/ 17034 h 1222173"/>
                  <a:gd name="connsiteX410" fmla="*/ 1335077 w 1676389"/>
                  <a:gd name="connsiteY410" fmla="*/ 8517 h 1222173"/>
                  <a:gd name="connsiteX411" fmla="*/ 1355154 w 1676389"/>
                  <a:gd name="connsiteY411" fmla="*/ 0 h 1222173"/>
                  <a:gd name="connsiteX0" fmla="*/ 798785 w 1676389"/>
                  <a:gd name="connsiteY0" fmla="*/ 1121796 h 1222173"/>
                  <a:gd name="connsiteX1" fmla="*/ 803087 w 1676389"/>
                  <a:gd name="connsiteY1" fmla="*/ 1124229 h 1222173"/>
                  <a:gd name="connsiteX2" fmla="*/ 793048 w 1676389"/>
                  <a:gd name="connsiteY2" fmla="*/ 1124229 h 1222173"/>
                  <a:gd name="connsiteX3" fmla="*/ 798785 w 1676389"/>
                  <a:gd name="connsiteY3" fmla="*/ 1121796 h 1222173"/>
                  <a:gd name="connsiteX4" fmla="*/ 978707 w 1676389"/>
                  <a:gd name="connsiteY4" fmla="*/ 804846 h 1222173"/>
                  <a:gd name="connsiteX5" fmla="*/ 968724 w 1676389"/>
                  <a:gd name="connsiteY5" fmla="*/ 804846 h 1222173"/>
                  <a:gd name="connsiteX6" fmla="*/ 978707 w 1676389"/>
                  <a:gd name="connsiteY6" fmla="*/ 804846 h 1222173"/>
                  <a:gd name="connsiteX7" fmla="*/ 617426 w 1676389"/>
                  <a:gd name="connsiteY7" fmla="*/ 296702 h 1222173"/>
                  <a:gd name="connsiteX8" fmla="*/ 627246 w 1676389"/>
                  <a:gd name="connsiteY8" fmla="*/ 302257 h 1222173"/>
                  <a:gd name="connsiteX9" fmla="*/ 622336 w 1676389"/>
                  <a:gd name="connsiteY9" fmla="*/ 298091 h 1222173"/>
                  <a:gd name="connsiteX10" fmla="*/ 617426 w 1676389"/>
                  <a:gd name="connsiteY10" fmla="*/ 296702 h 1222173"/>
                  <a:gd name="connsiteX11" fmla="*/ 1355154 w 1676389"/>
                  <a:gd name="connsiteY11" fmla="*/ 0 h 1222173"/>
                  <a:gd name="connsiteX12" fmla="*/ 1365193 w 1676389"/>
                  <a:gd name="connsiteY12" fmla="*/ 0 h 1222173"/>
                  <a:gd name="connsiteX13" fmla="*/ 1375231 w 1676389"/>
                  <a:gd name="connsiteY13" fmla="*/ 0 h 1222173"/>
                  <a:gd name="connsiteX14" fmla="*/ 1390289 w 1676389"/>
                  <a:gd name="connsiteY14" fmla="*/ 0 h 1222173"/>
                  <a:gd name="connsiteX15" fmla="*/ 1395308 w 1676389"/>
                  <a:gd name="connsiteY15" fmla="*/ 4258 h 1222173"/>
                  <a:gd name="connsiteX16" fmla="*/ 1410366 w 1676389"/>
                  <a:gd name="connsiteY16" fmla="*/ 25551 h 1222173"/>
                  <a:gd name="connsiteX17" fmla="*/ 1410366 w 1676389"/>
                  <a:gd name="connsiteY17" fmla="*/ 42584 h 1222173"/>
                  <a:gd name="connsiteX18" fmla="*/ 1410366 w 1676389"/>
                  <a:gd name="connsiteY18" fmla="*/ 55360 h 1222173"/>
                  <a:gd name="connsiteX19" fmla="*/ 1410366 w 1676389"/>
                  <a:gd name="connsiteY19" fmla="*/ 59618 h 1222173"/>
                  <a:gd name="connsiteX20" fmla="*/ 1430443 w 1676389"/>
                  <a:gd name="connsiteY20" fmla="*/ 72393 h 1222173"/>
                  <a:gd name="connsiteX21" fmla="*/ 1445501 w 1676389"/>
                  <a:gd name="connsiteY21" fmla="*/ 76652 h 1222173"/>
                  <a:gd name="connsiteX22" fmla="*/ 1445501 w 1676389"/>
                  <a:gd name="connsiteY22" fmla="*/ 85169 h 1222173"/>
                  <a:gd name="connsiteX23" fmla="*/ 1450521 w 1676389"/>
                  <a:gd name="connsiteY23" fmla="*/ 89427 h 1222173"/>
                  <a:gd name="connsiteX24" fmla="*/ 1455540 w 1676389"/>
                  <a:gd name="connsiteY24" fmla="*/ 85169 h 1222173"/>
                  <a:gd name="connsiteX25" fmla="*/ 1465579 w 1676389"/>
                  <a:gd name="connsiteY25" fmla="*/ 76652 h 1222173"/>
                  <a:gd name="connsiteX26" fmla="*/ 1470598 w 1676389"/>
                  <a:gd name="connsiteY26" fmla="*/ 55360 h 1222173"/>
                  <a:gd name="connsiteX27" fmla="*/ 1485656 w 1676389"/>
                  <a:gd name="connsiteY27" fmla="*/ 42584 h 1222173"/>
                  <a:gd name="connsiteX28" fmla="*/ 1495694 w 1676389"/>
                  <a:gd name="connsiteY28" fmla="*/ 38326 h 1222173"/>
                  <a:gd name="connsiteX29" fmla="*/ 1505733 w 1676389"/>
                  <a:gd name="connsiteY29" fmla="*/ 42584 h 1222173"/>
                  <a:gd name="connsiteX30" fmla="*/ 1515772 w 1676389"/>
                  <a:gd name="connsiteY30" fmla="*/ 55360 h 1222173"/>
                  <a:gd name="connsiteX31" fmla="*/ 1535849 w 1676389"/>
                  <a:gd name="connsiteY31" fmla="*/ 59618 h 1222173"/>
                  <a:gd name="connsiteX32" fmla="*/ 1555926 w 1676389"/>
                  <a:gd name="connsiteY32" fmla="*/ 68135 h 1222173"/>
                  <a:gd name="connsiteX33" fmla="*/ 1570984 w 1676389"/>
                  <a:gd name="connsiteY33" fmla="*/ 76652 h 1222173"/>
                  <a:gd name="connsiteX34" fmla="*/ 1606119 w 1676389"/>
                  <a:gd name="connsiteY34" fmla="*/ 106461 h 1222173"/>
                  <a:gd name="connsiteX35" fmla="*/ 1611138 w 1676389"/>
                  <a:gd name="connsiteY35" fmla="*/ 123495 h 1222173"/>
                  <a:gd name="connsiteX36" fmla="*/ 1626196 w 1676389"/>
                  <a:gd name="connsiteY36" fmla="*/ 140528 h 1222173"/>
                  <a:gd name="connsiteX37" fmla="*/ 1636235 w 1676389"/>
                  <a:gd name="connsiteY37" fmla="*/ 178854 h 1222173"/>
                  <a:gd name="connsiteX38" fmla="*/ 1656312 w 1676389"/>
                  <a:gd name="connsiteY38" fmla="*/ 212922 h 1222173"/>
                  <a:gd name="connsiteX39" fmla="*/ 1671370 w 1676389"/>
                  <a:gd name="connsiteY39" fmla="*/ 229956 h 1222173"/>
                  <a:gd name="connsiteX40" fmla="*/ 1671370 w 1676389"/>
                  <a:gd name="connsiteY40" fmla="*/ 251248 h 1222173"/>
                  <a:gd name="connsiteX41" fmla="*/ 1671370 w 1676389"/>
                  <a:gd name="connsiteY41" fmla="*/ 298091 h 1222173"/>
                  <a:gd name="connsiteX42" fmla="*/ 1671370 w 1676389"/>
                  <a:gd name="connsiteY42" fmla="*/ 315125 h 1222173"/>
                  <a:gd name="connsiteX43" fmla="*/ 1666351 w 1676389"/>
                  <a:gd name="connsiteY43" fmla="*/ 319383 h 1222173"/>
                  <a:gd name="connsiteX44" fmla="*/ 1656312 w 1676389"/>
                  <a:gd name="connsiteY44" fmla="*/ 332158 h 1222173"/>
                  <a:gd name="connsiteX45" fmla="*/ 1636235 w 1676389"/>
                  <a:gd name="connsiteY45" fmla="*/ 349192 h 1222173"/>
                  <a:gd name="connsiteX46" fmla="*/ 1616158 w 1676389"/>
                  <a:gd name="connsiteY46" fmla="*/ 370484 h 1222173"/>
                  <a:gd name="connsiteX47" fmla="*/ 1606119 w 1676389"/>
                  <a:gd name="connsiteY47" fmla="*/ 383260 h 1222173"/>
                  <a:gd name="connsiteX48" fmla="*/ 1591061 w 1676389"/>
                  <a:gd name="connsiteY48" fmla="*/ 387518 h 1222173"/>
                  <a:gd name="connsiteX49" fmla="*/ 1576003 w 1676389"/>
                  <a:gd name="connsiteY49" fmla="*/ 400294 h 1222173"/>
                  <a:gd name="connsiteX50" fmla="*/ 1565965 w 1676389"/>
                  <a:gd name="connsiteY50" fmla="*/ 408810 h 1222173"/>
                  <a:gd name="connsiteX51" fmla="*/ 1550907 w 1676389"/>
                  <a:gd name="connsiteY51" fmla="*/ 434361 h 1222173"/>
                  <a:gd name="connsiteX52" fmla="*/ 1535849 w 1676389"/>
                  <a:gd name="connsiteY52" fmla="*/ 455653 h 1222173"/>
                  <a:gd name="connsiteX53" fmla="*/ 1530829 w 1676389"/>
                  <a:gd name="connsiteY53" fmla="*/ 459912 h 1222173"/>
                  <a:gd name="connsiteX54" fmla="*/ 1530829 w 1676389"/>
                  <a:gd name="connsiteY54" fmla="*/ 468429 h 1222173"/>
                  <a:gd name="connsiteX55" fmla="*/ 1535849 w 1676389"/>
                  <a:gd name="connsiteY55" fmla="*/ 468429 h 1222173"/>
                  <a:gd name="connsiteX56" fmla="*/ 1545887 w 1676389"/>
                  <a:gd name="connsiteY56" fmla="*/ 459912 h 1222173"/>
                  <a:gd name="connsiteX57" fmla="*/ 1570984 w 1676389"/>
                  <a:gd name="connsiteY57" fmla="*/ 459912 h 1222173"/>
                  <a:gd name="connsiteX58" fmla="*/ 1591061 w 1676389"/>
                  <a:gd name="connsiteY58" fmla="*/ 472687 h 1222173"/>
                  <a:gd name="connsiteX59" fmla="*/ 1611138 w 1676389"/>
                  <a:gd name="connsiteY59" fmla="*/ 493979 h 1222173"/>
                  <a:gd name="connsiteX60" fmla="*/ 1616158 w 1676389"/>
                  <a:gd name="connsiteY60" fmla="*/ 511013 h 1222173"/>
                  <a:gd name="connsiteX61" fmla="*/ 1631215 w 1676389"/>
                  <a:gd name="connsiteY61" fmla="*/ 515271 h 1222173"/>
                  <a:gd name="connsiteX62" fmla="*/ 1636235 w 1676389"/>
                  <a:gd name="connsiteY62" fmla="*/ 515271 h 1222173"/>
                  <a:gd name="connsiteX63" fmla="*/ 1656312 w 1676389"/>
                  <a:gd name="connsiteY63" fmla="*/ 515271 h 1222173"/>
                  <a:gd name="connsiteX64" fmla="*/ 1671370 w 1676389"/>
                  <a:gd name="connsiteY64" fmla="*/ 511013 h 1222173"/>
                  <a:gd name="connsiteX65" fmla="*/ 1676389 w 1676389"/>
                  <a:gd name="connsiteY65" fmla="*/ 515271 h 1222173"/>
                  <a:gd name="connsiteX66" fmla="*/ 1676389 w 1676389"/>
                  <a:gd name="connsiteY66" fmla="*/ 528047 h 1222173"/>
                  <a:gd name="connsiteX67" fmla="*/ 1666351 w 1676389"/>
                  <a:gd name="connsiteY67" fmla="*/ 545080 h 1222173"/>
                  <a:gd name="connsiteX68" fmla="*/ 1646273 w 1676389"/>
                  <a:gd name="connsiteY68" fmla="*/ 562114 h 1222173"/>
                  <a:gd name="connsiteX69" fmla="*/ 1636235 w 1676389"/>
                  <a:gd name="connsiteY69" fmla="*/ 566373 h 1222173"/>
                  <a:gd name="connsiteX70" fmla="*/ 1606119 w 1676389"/>
                  <a:gd name="connsiteY70" fmla="*/ 566373 h 1222173"/>
                  <a:gd name="connsiteX71" fmla="*/ 1591061 w 1676389"/>
                  <a:gd name="connsiteY71" fmla="*/ 574890 h 1222173"/>
                  <a:gd name="connsiteX72" fmla="*/ 1576003 w 1676389"/>
                  <a:gd name="connsiteY72" fmla="*/ 583406 h 1222173"/>
                  <a:gd name="connsiteX73" fmla="*/ 1565965 w 1676389"/>
                  <a:gd name="connsiteY73" fmla="*/ 613216 h 1222173"/>
                  <a:gd name="connsiteX74" fmla="*/ 1550907 w 1676389"/>
                  <a:gd name="connsiteY74" fmla="*/ 617474 h 1222173"/>
                  <a:gd name="connsiteX75" fmla="*/ 1545887 w 1676389"/>
                  <a:gd name="connsiteY75" fmla="*/ 617474 h 1222173"/>
                  <a:gd name="connsiteX76" fmla="*/ 1515772 w 1676389"/>
                  <a:gd name="connsiteY76" fmla="*/ 617474 h 1222173"/>
                  <a:gd name="connsiteX77" fmla="*/ 1495694 w 1676389"/>
                  <a:gd name="connsiteY77" fmla="*/ 630249 h 1222173"/>
                  <a:gd name="connsiteX78" fmla="*/ 1485656 w 1676389"/>
                  <a:gd name="connsiteY78" fmla="*/ 634508 h 1222173"/>
                  <a:gd name="connsiteX79" fmla="*/ 1475617 w 1676389"/>
                  <a:gd name="connsiteY79" fmla="*/ 630249 h 1222173"/>
                  <a:gd name="connsiteX80" fmla="*/ 1470598 w 1676389"/>
                  <a:gd name="connsiteY80" fmla="*/ 630249 h 1222173"/>
                  <a:gd name="connsiteX81" fmla="*/ 1455540 w 1676389"/>
                  <a:gd name="connsiteY81" fmla="*/ 625991 h 1222173"/>
                  <a:gd name="connsiteX82" fmla="*/ 1450521 w 1676389"/>
                  <a:gd name="connsiteY82" fmla="*/ 625991 h 1222173"/>
                  <a:gd name="connsiteX83" fmla="*/ 1435463 w 1676389"/>
                  <a:gd name="connsiteY83" fmla="*/ 625991 h 1222173"/>
                  <a:gd name="connsiteX84" fmla="*/ 1425424 w 1676389"/>
                  <a:gd name="connsiteY84" fmla="*/ 625991 h 1222173"/>
                  <a:gd name="connsiteX85" fmla="*/ 1410366 w 1676389"/>
                  <a:gd name="connsiteY85" fmla="*/ 625991 h 1222173"/>
                  <a:gd name="connsiteX86" fmla="*/ 1395308 w 1676389"/>
                  <a:gd name="connsiteY86" fmla="*/ 617474 h 1222173"/>
                  <a:gd name="connsiteX87" fmla="*/ 1385270 w 1676389"/>
                  <a:gd name="connsiteY87" fmla="*/ 625991 h 1222173"/>
                  <a:gd name="connsiteX88" fmla="*/ 1355154 w 1676389"/>
                  <a:gd name="connsiteY88" fmla="*/ 630249 h 1222173"/>
                  <a:gd name="connsiteX89" fmla="*/ 1335077 w 1676389"/>
                  <a:gd name="connsiteY89" fmla="*/ 634508 h 1222173"/>
                  <a:gd name="connsiteX90" fmla="*/ 1325038 w 1676389"/>
                  <a:gd name="connsiteY90" fmla="*/ 634508 h 1222173"/>
                  <a:gd name="connsiteX91" fmla="*/ 1315000 w 1676389"/>
                  <a:gd name="connsiteY91" fmla="*/ 634508 h 1222173"/>
                  <a:gd name="connsiteX92" fmla="*/ 1325038 w 1676389"/>
                  <a:gd name="connsiteY92" fmla="*/ 651541 h 1222173"/>
                  <a:gd name="connsiteX93" fmla="*/ 1325038 w 1676389"/>
                  <a:gd name="connsiteY93" fmla="*/ 664317 h 1222173"/>
                  <a:gd name="connsiteX94" fmla="*/ 1325038 w 1676389"/>
                  <a:gd name="connsiteY94" fmla="*/ 672834 h 1222173"/>
                  <a:gd name="connsiteX95" fmla="*/ 1330057 w 1676389"/>
                  <a:gd name="connsiteY95" fmla="*/ 685609 h 1222173"/>
                  <a:gd name="connsiteX96" fmla="*/ 1345115 w 1676389"/>
                  <a:gd name="connsiteY96" fmla="*/ 689867 h 1222173"/>
                  <a:gd name="connsiteX97" fmla="*/ 1365193 w 1676389"/>
                  <a:gd name="connsiteY97" fmla="*/ 702643 h 1222173"/>
                  <a:gd name="connsiteX98" fmla="*/ 1370212 w 1676389"/>
                  <a:gd name="connsiteY98" fmla="*/ 706901 h 1222173"/>
                  <a:gd name="connsiteX99" fmla="*/ 1375231 w 1676389"/>
                  <a:gd name="connsiteY99" fmla="*/ 715418 h 1222173"/>
                  <a:gd name="connsiteX100" fmla="*/ 1385270 w 1676389"/>
                  <a:gd name="connsiteY100" fmla="*/ 732452 h 1222173"/>
                  <a:gd name="connsiteX101" fmla="*/ 1390289 w 1676389"/>
                  <a:gd name="connsiteY101" fmla="*/ 749486 h 1222173"/>
                  <a:gd name="connsiteX102" fmla="*/ 1390289 w 1676389"/>
                  <a:gd name="connsiteY102" fmla="*/ 753744 h 1222173"/>
                  <a:gd name="connsiteX103" fmla="*/ 1385270 w 1676389"/>
                  <a:gd name="connsiteY103" fmla="*/ 766519 h 1222173"/>
                  <a:gd name="connsiteX104" fmla="*/ 1370212 w 1676389"/>
                  <a:gd name="connsiteY104" fmla="*/ 783553 h 1222173"/>
                  <a:gd name="connsiteX105" fmla="*/ 1350135 w 1676389"/>
                  <a:gd name="connsiteY105" fmla="*/ 800587 h 1222173"/>
                  <a:gd name="connsiteX106" fmla="*/ 1345115 w 1676389"/>
                  <a:gd name="connsiteY106" fmla="*/ 809104 h 1222173"/>
                  <a:gd name="connsiteX107" fmla="*/ 1345115 w 1676389"/>
                  <a:gd name="connsiteY107" fmla="*/ 821879 h 1222173"/>
                  <a:gd name="connsiteX108" fmla="*/ 1335077 w 1676389"/>
                  <a:gd name="connsiteY108" fmla="*/ 826138 h 1222173"/>
                  <a:gd name="connsiteX109" fmla="*/ 1330057 w 1676389"/>
                  <a:gd name="connsiteY109" fmla="*/ 838913 h 1222173"/>
                  <a:gd name="connsiteX110" fmla="*/ 1335077 w 1676389"/>
                  <a:gd name="connsiteY110" fmla="*/ 847430 h 1222173"/>
                  <a:gd name="connsiteX111" fmla="*/ 1345115 w 1676389"/>
                  <a:gd name="connsiteY111" fmla="*/ 855947 h 1222173"/>
                  <a:gd name="connsiteX112" fmla="*/ 1330057 w 1676389"/>
                  <a:gd name="connsiteY112" fmla="*/ 864464 h 1222173"/>
                  <a:gd name="connsiteX113" fmla="*/ 1315000 w 1676389"/>
                  <a:gd name="connsiteY113" fmla="*/ 881497 h 1222173"/>
                  <a:gd name="connsiteX114" fmla="*/ 1309980 w 1676389"/>
                  <a:gd name="connsiteY114" fmla="*/ 890014 h 1222173"/>
                  <a:gd name="connsiteX115" fmla="*/ 1304961 w 1676389"/>
                  <a:gd name="connsiteY115" fmla="*/ 894273 h 1222173"/>
                  <a:gd name="connsiteX116" fmla="*/ 1284884 w 1676389"/>
                  <a:gd name="connsiteY116" fmla="*/ 890014 h 1222173"/>
                  <a:gd name="connsiteX117" fmla="*/ 1269826 w 1676389"/>
                  <a:gd name="connsiteY117" fmla="*/ 894273 h 1222173"/>
                  <a:gd name="connsiteX118" fmla="*/ 1264807 w 1676389"/>
                  <a:gd name="connsiteY118" fmla="*/ 898531 h 1222173"/>
                  <a:gd name="connsiteX119" fmla="*/ 1264807 w 1676389"/>
                  <a:gd name="connsiteY119" fmla="*/ 915565 h 1222173"/>
                  <a:gd name="connsiteX120" fmla="*/ 1259787 w 1676389"/>
                  <a:gd name="connsiteY120" fmla="*/ 949632 h 1222173"/>
                  <a:gd name="connsiteX121" fmla="*/ 1219633 w 1676389"/>
                  <a:gd name="connsiteY121" fmla="*/ 962408 h 1222173"/>
                  <a:gd name="connsiteX122" fmla="*/ 1169440 w 1676389"/>
                  <a:gd name="connsiteY122" fmla="*/ 992217 h 1222173"/>
                  <a:gd name="connsiteX123" fmla="*/ 1144343 w 1676389"/>
                  <a:gd name="connsiteY123" fmla="*/ 1000734 h 1222173"/>
                  <a:gd name="connsiteX124" fmla="*/ 1139324 w 1676389"/>
                  <a:gd name="connsiteY124" fmla="*/ 1009251 h 1222173"/>
                  <a:gd name="connsiteX125" fmla="*/ 1139324 w 1676389"/>
                  <a:gd name="connsiteY125" fmla="*/ 1017767 h 1222173"/>
                  <a:gd name="connsiteX126" fmla="*/ 1149363 w 1676389"/>
                  <a:gd name="connsiteY126" fmla="*/ 1034801 h 1222173"/>
                  <a:gd name="connsiteX127" fmla="*/ 1149363 w 1676389"/>
                  <a:gd name="connsiteY127" fmla="*/ 1047576 h 1222173"/>
                  <a:gd name="connsiteX128" fmla="*/ 1139324 w 1676389"/>
                  <a:gd name="connsiteY128" fmla="*/ 1047576 h 1222173"/>
                  <a:gd name="connsiteX129" fmla="*/ 1129285 w 1676389"/>
                  <a:gd name="connsiteY129" fmla="*/ 1039060 h 1222173"/>
                  <a:gd name="connsiteX130" fmla="*/ 1124266 w 1676389"/>
                  <a:gd name="connsiteY130" fmla="*/ 1034801 h 1222173"/>
                  <a:gd name="connsiteX131" fmla="*/ 1119247 w 1676389"/>
                  <a:gd name="connsiteY131" fmla="*/ 1030543 h 1222173"/>
                  <a:gd name="connsiteX132" fmla="*/ 1104189 w 1676389"/>
                  <a:gd name="connsiteY132" fmla="*/ 1030543 h 1222173"/>
                  <a:gd name="connsiteX133" fmla="*/ 1089131 w 1676389"/>
                  <a:gd name="connsiteY133" fmla="*/ 1030543 h 1222173"/>
                  <a:gd name="connsiteX134" fmla="*/ 1079092 w 1676389"/>
                  <a:gd name="connsiteY134" fmla="*/ 1034801 h 1222173"/>
                  <a:gd name="connsiteX135" fmla="*/ 1048977 w 1676389"/>
                  <a:gd name="connsiteY135" fmla="*/ 1051835 h 1222173"/>
                  <a:gd name="connsiteX136" fmla="*/ 1038938 w 1676389"/>
                  <a:gd name="connsiteY136" fmla="*/ 1068869 h 1222173"/>
                  <a:gd name="connsiteX137" fmla="*/ 1028899 w 1676389"/>
                  <a:gd name="connsiteY137" fmla="*/ 1085902 h 1222173"/>
                  <a:gd name="connsiteX138" fmla="*/ 1003803 w 1676389"/>
                  <a:gd name="connsiteY138" fmla="*/ 1098678 h 1222173"/>
                  <a:gd name="connsiteX139" fmla="*/ 988745 w 1676389"/>
                  <a:gd name="connsiteY139" fmla="*/ 1102936 h 1222173"/>
                  <a:gd name="connsiteX140" fmla="*/ 978706 w 1676389"/>
                  <a:gd name="connsiteY140" fmla="*/ 1098678 h 1222173"/>
                  <a:gd name="connsiteX141" fmla="*/ 963648 w 1676389"/>
                  <a:gd name="connsiteY141" fmla="*/ 1090161 h 1222173"/>
                  <a:gd name="connsiteX142" fmla="*/ 958629 w 1676389"/>
                  <a:gd name="connsiteY142" fmla="*/ 1073127 h 1222173"/>
                  <a:gd name="connsiteX143" fmla="*/ 948591 w 1676389"/>
                  <a:gd name="connsiteY143" fmla="*/ 1039060 h 1222173"/>
                  <a:gd name="connsiteX144" fmla="*/ 958629 w 1676389"/>
                  <a:gd name="connsiteY144" fmla="*/ 1030543 h 1222173"/>
                  <a:gd name="connsiteX145" fmla="*/ 963648 w 1676389"/>
                  <a:gd name="connsiteY145" fmla="*/ 1017767 h 1222173"/>
                  <a:gd name="connsiteX146" fmla="*/ 963648 w 1676389"/>
                  <a:gd name="connsiteY146" fmla="*/ 1009251 h 1222173"/>
                  <a:gd name="connsiteX147" fmla="*/ 958629 w 1676389"/>
                  <a:gd name="connsiteY147" fmla="*/ 996475 h 1222173"/>
                  <a:gd name="connsiteX148" fmla="*/ 943571 w 1676389"/>
                  <a:gd name="connsiteY148" fmla="*/ 992217 h 1222173"/>
                  <a:gd name="connsiteX149" fmla="*/ 933588 w 1676389"/>
                  <a:gd name="connsiteY149" fmla="*/ 992217 h 1222173"/>
                  <a:gd name="connsiteX150" fmla="*/ 933588 w 1676389"/>
                  <a:gd name="connsiteY150" fmla="*/ 992217 h 1222173"/>
                  <a:gd name="connsiteX151" fmla="*/ 913511 w 1676389"/>
                  <a:gd name="connsiteY151" fmla="*/ 1000734 h 1222173"/>
                  <a:gd name="connsiteX152" fmla="*/ 893434 w 1676389"/>
                  <a:gd name="connsiteY152" fmla="*/ 1009251 h 1222173"/>
                  <a:gd name="connsiteX153" fmla="*/ 893434 w 1676389"/>
                  <a:gd name="connsiteY153" fmla="*/ 1017768 h 1222173"/>
                  <a:gd name="connsiteX154" fmla="*/ 873357 w 1676389"/>
                  <a:gd name="connsiteY154" fmla="*/ 1030543 h 1222173"/>
                  <a:gd name="connsiteX155" fmla="*/ 868338 w 1676389"/>
                  <a:gd name="connsiteY155" fmla="*/ 1047577 h 1222173"/>
                  <a:gd name="connsiteX156" fmla="*/ 863318 w 1676389"/>
                  <a:gd name="connsiteY156" fmla="*/ 1056094 h 1222173"/>
                  <a:gd name="connsiteX157" fmla="*/ 863318 w 1676389"/>
                  <a:gd name="connsiteY157" fmla="*/ 1085903 h 1222173"/>
                  <a:gd name="connsiteX158" fmla="*/ 853280 w 1676389"/>
                  <a:gd name="connsiteY158" fmla="*/ 1098678 h 1222173"/>
                  <a:gd name="connsiteX159" fmla="*/ 833203 w 1676389"/>
                  <a:gd name="connsiteY159" fmla="*/ 1107195 h 1222173"/>
                  <a:gd name="connsiteX160" fmla="*/ 798785 w 1676389"/>
                  <a:gd name="connsiteY160" fmla="*/ 1121796 h 1222173"/>
                  <a:gd name="connsiteX161" fmla="*/ 788029 w 1676389"/>
                  <a:gd name="connsiteY161" fmla="*/ 1115712 h 1222173"/>
                  <a:gd name="connsiteX162" fmla="*/ 783010 w 1676389"/>
                  <a:gd name="connsiteY162" fmla="*/ 1107195 h 1222173"/>
                  <a:gd name="connsiteX163" fmla="*/ 783010 w 1676389"/>
                  <a:gd name="connsiteY163" fmla="*/ 1102937 h 1222173"/>
                  <a:gd name="connsiteX164" fmla="*/ 783010 w 1676389"/>
                  <a:gd name="connsiteY164" fmla="*/ 1090162 h 1222173"/>
                  <a:gd name="connsiteX165" fmla="*/ 788029 w 1676389"/>
                  <a:gd name="connsiteY165" fmla="*/ 1081645 h 1222173"/>
                  <a:gd name="connsiteX166" fmla="*/ 793048 w 1676389"/>
                  <a:gd name="connsiteY166" fmla="*/ 1081645 h 1222173"/>
                  <a:gd name="connsiteX167" fmla="*/ 788029 w 1676389"/>
                  <a:gd name="connsiteY167" fmla="*/ 1073128 h 1222173"/>
                  <a:gd name="connsiteX168" fmla="*/ 788029 w 1676389"/>
                  <a:gd name="connsiteY168" fmla="*/ 1068869 h 1222173"/>
                  <a:gd name="connsiteX169" fmla="*/ 783010 w 1676389"/>
                  <a:gd name="connsiteY169" fmla="*/ 1068869 h 1222173"/>
                  <a:gd name="connsiteX170" fmla="*/ 767952 w 1676389"/>
                  <a:gd name="connsiteY170" fmla="*/ 1068869 h 1222173"/>
                  <a:gd name="connsiteX171" fmla="*/ 762933 w 1676389"/>
                  <a:gd name="connsiteY171" fmla="*/ 1064611 h 1222173"/>
                  <a:gd name="connsiteX172" fmla="*/ 752894 w 1676389"/>
                  <a:gd name="connsiteY172" fmla="*/ 1056094 h 1222173"/>
                  <a:gd name="connsiteX173" fmla="*/ 742855 w 1676389"/>
                  <a:gd name="connsiteY173" fmla="*/ 1039060 h 1222173"/>
                  <a:gd name="connsiteX174" fmla="*/ 727798 w 1676389"/>
                  <a:gd name="connsiteY174" fmla="*/ 1034802 h 1222173"/>
                  <a:gd name="connsiteX175" fmla="*/ 722778 w 1676389"/>
                  <a:gd name="connsiteY175" fmla="*/ 1034802 h 1222173"/>
                  <a:gd name="connsiteX176" fmla="*/ 702701 w 1676389"/>
                  <a:gd name="connsiteY176" fmla="*/ 1039060 h 1222173"/>
                  <a:gd name="connsiteX177" fmla="*/ 687643 w 1676389"/>
                  <a:gd name="connsiteY177" fmla="*/ 1051836 h 1222173"/>
                  <a:gd name="connsiteX178" fmla="*/ 687643 w 1676389"/>
                  <a:gd name="connsiteY178" fmla="*/ 1064611 h 1222173"/>
                  <a:gd name="connsiteX179" fmla="*/ 687643 w 1676389"/>
                  <a:gd name="connsiteY179" fmla="*/ 1073128 h 1222173"/>
                  <a:gd name="connsiteX180" fmla="*/ 687643 w 1676389"/>
                  <a:gd name="connsiteY180" fmla="*/ 1081645 h 1222173"/>
                  <a:gd name="connsiteX181" fmla="*/ 672585 w 1676389"/>
                  <a:gd name="connsiteY181" fmla="*/ 1081645 h 1222173"/>
                  <a:gd name="connsiteX182" fmla="*/ 652508 w 1676389"/>
                  <a:gd name="connsiteY182" fmla="*/ 1081645 h 1222173"/>
                  <a:gd name="connsiteX183" fmla="*/ 627412 w 1676389"/>
                  <a:gd name="connsiteY183" fmla="*/ 1081645 h 1222173"/>
                  <a:gd name="connsiteX184" fmla="*/ 607334 w 1676389"/>
                  <a:gd name="connsiteY184" fmla="*/ 1085903 h 1222173"/>
                  <a:gd name="connsiteX185" fmla="*/ 592277 w 1676389"/>
                  <a:gd name="connsiteY185" fmla="*/ 1090162 h 1222173"/>
                  <a:gd name="connsiteX186" fmla="*/ 582238 w 1676389"/>
                  <a:gd name="connsiteY186" fmla="*/ 1102937 h 1222173"/>
                  <a:gd name="connsiteX187" fmla="*/ 562161 w 1676389"/>
                  <a:gd name="connsiteY187" fmla="*/ 1107195 h 1222173"/>
                  <a:gd name="connsiteX188" fmla="*/ 542084 w 1676389"/>
                  <a:gd name="connsiteY188" fmla="*/ 1102937 h 1222173"/>
                  <a:gd name="connsiteX189" fmla="*/ 516987 w 1676389"/>
                  <a:gd name="connsiteY189" fmla="*/ 1102937 h 1222173"/>
                  <a:gd name="connsiteX190" fmla="*/ 506949 w 1676389"/>
                  <a:gd name="connsiteY190" fmla="*/ 1107195 h 1222173"/>
                  <a:gd name="connsiteX191" fmla="*/ 496910 w 1676389"/>
                  <a:gd name="connsiteY191" fmla="*/ 1119971 h 1222173"/>
                  <a:gd name="connsiteX192" fmla="*/ 481852 w 1676389"/>
                  <a:gd name="connsiteY192" fmla="*/ 1119971 h 1222173"/>
                  <a:gd name="connsiteX193" fmla="*/ 466794 w 1676389"/>
                  <a:gd name="connsiteY193" fmla="*/ 1115712 h 1222173"/>
                  <a:gd name="connsiteX194" fmla="*/ 461775 w 1676389"/>
                  <a:gd name="connsiteY194" fmla="*/ 1107195 h 1222173"/>
                  <a:gd name="connsiteX195" fmla="*/ 446717 w 1676389"/>
                  <a:gd name="connsiteY195" fmla="*/ 1098678 h 1222173"/>
                  <a:gd name="connsiteX196" fmla="*/ 426640 w 1676389"/>
                  <a:gd name="connsiteY196" fmla="*/ 1098678 h 1222173"/>
                  <a:gd name="connsiteX197" fmla="*/ 416601 w 1676389"/>
                  <a:gd name="connsiteY197" fmla="*/ 1102937 h 1222173"/>
                  <a:gd name="connsiteX198" fmla="*/ 406563 w 1676389"/>
                  <a:gd name="connsiteY198" fmla="*/ 1102937 h 1222173"/>
                  <a:gd name="connsiteX199" fmla="*/ 401544 w 1676389"/>
                  <a:gd name="connsiteY199" fmla="*/ 1102937 h 1222173"/>
                  <a:gd name="connsiteX200" fmla="*/ 396524 w 1676389"/>
                  <a:gd name="connsiteY200" fmla="*/ 1102937 h 1222173"/>
                  <a:gd name="connsiteX201" fmla="*/ 386486 w 1676389"/>
                  <a:gd name="connsiteY201" fmla="*/ 1107195 h 1222173"/>
                  <a:gd name="connsiteX202" fmla="*/ 386486 w 1676389"/>
                  <a:gd name="connsiteY202" fmla="*/ 1119971 h 1222173"/>
                  <a:gd name="connsiteX203" fmla="*/ 386486 w 1676389"/>
                  <a:gd name="connsiteY203" fmla="*/ 1132746 h 1222173"/>
                  <a:gd name="connsiteX204" fmla="*/ 396524 w 1676389"/>
                  <a:gd name="connsiteY204" fmla="*/ 1149780 h 1222173"/>
                  <a:gd name="connsiteX205" fmla="*/ 401544 w 1676389"/>
                  <a:gd name="connsiteY205" fmla="*/ 1158297 h 1222173"/>
                  <a:gd name="connsiteX206" fmla="*/ 396524 w 1676389"/>
                  <a:gd name="connsiteY206" fmla="*/ 1175330 h 1222173"/>
                  <a:gd name="connsiteX207" fmla="*/ 381466 w 1676389"/>
                  <a:gd name="connsiteY207" fmla="*/ 1183847 h 1222173"/>
                  <a:gd name="connsiteX208" fmla="*/ 361389 w 1676389"/>
                  <a:gd name="connsiteY208" fmla="*/ 1192364 h 1222173"/>
                  <a:gd name="connsiteX209" fmla="*/ 341312 w 1676389"/>
                  <a:gd name="connsiteY209" fmla="*/ 1192364 h 1222173"/>
                  <a:gd name="connsiteX210" fmla="*/ 321235 w 1676389"/>
                  <a:gd name="connsiteY210" fmla="*/ 1196623 h 1222173"/>
                  <a:gd name="connsiteX211" fmla="*/ 306177 w 1676389"/>
                  <a:gd name="connsiteY211" fmla="*/ 1196623 h 1222173"/>
                  <a:gd name="connsiteX212" fmla="*/ 301158 w 1676389"/>
                  <a:gd name="connsiteY212" fmla="*/ 1205139 h 1222173"/>
                  <a:gd name="connsiteX213" fmla="*/ 296138 w 1676389"/>
                  <a:gd name="connsiteY213" fmla="*/ 1209398 h 1222173"/>
                  <a:gd name="connsiteX214" fmla="*/ 296138 w 1676389"/>
                  <a:gd name="connsiteY214" fmla="*/ 1222173 h 1222173"/>
                  <a:gd name="connsiteX215" fmla="*/ 281080 w 1676389"/>
                  <a:gd name="connsiteY215" fmla="*/ 1222173 h 1222173"/>
                  <a:gd name="connsiteX216" fmla="*/ 261003 w 1676389"/>
                  <a:gd name="connsiteY216" fmla="*/ 1213656 h 1222173"/>
                  <a:gd name="connsiteX217" fmla="*/ 240926 w 1676389"/>
                  <a:gd name="connsiteY217" fmla="*/ 1209398 h 1222173"/>
                  <a:gd name="connsiteX218" fmla="*/ 235907 w 1676389"/>
                  <a:gd name="connsiteY218" fmla="*/ 1192364 h 1222173"/>
                  <a:gd name="connsiteX219" fmla="*/ 220849 w 1676389"/>
                  <a:gd name="connsiteY219" fmla="*/ 1171072 h 1222173"/>
                  <a:gd name="connsiteX220" fmla="*/ 200772 w 1676389"/>
                  <a:gd name="connsiteY220" fmla="*/ 1154038 h 1222173"/>
                  <a:gd name="connsiteX221" fmla="*/ 185714 w 1676389"/>
                  <a:gd name="connsiteY221" fmla="*/ 1154038 h 1222173"/>
                  <a:gd name="connsiteX222" fmla="*/ 175675 w 1676389"/>
                  <a:gd name="connsiteY222" fmla="*/ 1154038 h 1222173"/>
                  <a:gd name="connsiteX223" fmla="*/ 165637 w 1676389"/>
                  <a:gd name="connsiteY223" fmla="*/ 1154038 h 1222173"/>
                  <a:gd name="connsiteX224" fmla="*/ 155598 w 1676389"/>
                  <a:gd name="connsiteY224" fmla="*/ 1166814 h 1222173"/>
                  <a:gd name="connsiteX225" fmla="*/ 145560 w 1676389"/>
                  <a:gd name="connsiteY225" fmla="*/ 1166814 h 1222173"/>
                  <a:gd name="connsiteX226" fmla="*/ 135521 w 1676389"/>
                  <a:gd name="connsiteY226" fmla="*/ 1158297 h 1222173"/>
                  <a:gd name="connsiteX227" fmla="*/ 125482 w 1676389"/>
                  <a:gd name="connsiteY227" fmla="*/ 1137004 h 1222173"/>
                  <a:gd name="connsiteX228" fmla="*/ 120463 w 1676389"/>
                  <a:gd name="connsiteY228" fmla="*/ 1124229 h 1222173"/>
                  <a:gd name="connsiteX229" fmla="*/ 105405 w 1676389"/>
                  <a:gd name="connsiteY229" fmla="*/ 1115712 h 1222173"/>
                  <a:gd name="connsiteX230" fmla="*/ 95367 w 1676389"/>
                  <a:gd name="connsiteY230" fmla="*/ 1102937 h 1222173"/>
                  <a:gd name="connsiteX231" fmla="*/ 80309 w 1676389"/>
                  <a:gd name="connsiteY231" fmla="*/ 1090162 h 1222173"/>
                  <a:gd name="connsiteX232" fmla="*/ 80309 w 1676389"/>
                  <a:gd name="connsiteY232" fmla="*/ 1081645 h 1222173"/>
                  <a:gd name="connsiteX233" fmla="*/ 65251 w 1676389"/>
                  <a:gd name="connsiteY233" fmla="*/ 1064611 h 1222173"/>
                  <a:gd name="connsiteX234" fmla="*/ 60232 w 1676389"/>
                  <a:gd name="connsiteY234" fmla="*/ 1056094 h 1222173"/>
                  <a:gd name="connsiteX235" fmla="*/ 55212 w 1676389"/>
                  <a:gd name="connsiteY235" fmla="*/ 1047577 h 1222173"/>
                  <a:gd name="connsiteX236" fmla="*/ 55212 w 1676389"/>
                  <a:gd name="connsiteY236" fmla="*/ 1022027 h 1222173"/>
                  <a:gd name="connsiteX237" fmla="*/ 60232 w 1676389"/>
                  <a:gd name="connsiteY237" fmla="*/ 992217 h 1222173"/>
                  <a:gd name="connsiteX238" fmla="*/ 80309 w 1676389"/>
                  <a:gd name="connsiteY238" fmla="*/ 966667 h 1222173"/>
                  <a:gd name="connsiteX239" fmla="*/ 95367 w 1676389"/>
                  <a:gd name="connsiteY239" fmla="*/ 958150 h 1222173"/>
                  <a:gd name="connsiteX240" fmla="*/ 115444 w 1676389"/>
                  <a:gd name="connsiteY240" fmla="*/ 945375 h 1222173"/>
                  <a:gd name="connsiteX241" fmla="*/ 120463 w 1676389"/>
                  <a:gd name="connsiteY241" fmla="*/ 928341 h 1222173"/>
                  <a:gd name="connsiteX242" fmla="*/ 125482 w 1676389"/>
                  <a:gd name="connsiteY242" fmla="*/ 915566 h 1222173"/>
                  <a:gd name="connsiteX243" fmla="*/ 125482 w 1676389"/>
                  <a:gd name="connsiteY243" fmla="*/ 898532 h 1222173"/>
                  <a:gd name="connsiteX244" fmla="*/ 135521 w 1676389"/>
                  <a:gd name="connsiteY244" fmla="*/ 890015 h 1222173"/>
                  <a:gd name="connsiteX245" fmla="*/ 135521 w 1676389"/>
                  <a:gd name="connsiteY245" fmla="*/ 881498 h 1222173"/>
                  <a:gd name="connsiteX246" fmla="*/ 120463 w 1676389"/>
                  <a:gd name="connsiteY246" fmla="*/ 881498 h 1222173"/>
                  <a:gd name="connsiteX247" fmla="*/ 115444 w 1676389"/>
                  <a:gd name="connsiteY247" fmla="*/ 877240 h 1222173"/>
                  <a:gd name="connsiteX248" fmla="*/ 95367 w 1676389"/>
                  <a:gd name="connsiteY248" fmla="*/ 877240 h 1222173"/>
                  <a:gd name="connsiteX249" fmla="*/ 75290 w 1676389"/>
                  <a:gd name="connsiteY249" fmla="*/ 872981 h 1222173"/>
                  <a:gd name="connsiteX250" fmla="*/ 60232 w 1676389"/>
                  <a:gd name="connsiteY250" fmla="*/ 864464 h 1222173"/>
                  <a:gd name="connsiteX251" fmla="*/ 35135 w 1676389"/>
                  <a:gd name="connsiteY251" fmla="*/ 847431 h 1222173"/>
                  <a:gd name="connsiteX252" fmla="*/ 5019 w 1676389"/>
                  <a:gd name="connsiteY252" fmla="*/ 838914 h 1222173"/>
                  <a:gd name="connsiteX253" fmla="*/ 0 w 1676389"/>
                  <a:gd name="connsiteY253" fmla="*/ 826138 h 1222173"/>
                  <a:gd name="connsiteX254" fmla="*/ 5019 w 1676389"/>
                  <a:gd name="connsiteY254" fmla="*/ 809105 h 1222173"/>
                  <a:gd name="connsiteX255" fmla="*/ 20077 w 1676389"/>
                  <a:gd name="connsiteY255" fmla="*/ 800588 h 1222173"/>
                  <a:gd name="connsiteX256" fmla="*/ 35135 w 1676389"/>
                  <a:gd name="connsiteY256" fmla="*/ 787812 h 1222173"/>
                  <a:gd name="connsiteX257" fmla="*/ 75290 w 1676389"/>
                  <a:gd name="connsiteY257" fmla="*/ 775037 h 1222173"/>
                  <a:gd name="connsiteX258" fmla="*/ 105405 w 1676389"/>
                  <a:gd name="connsiteY258" fmla="*/ 770779 h 1222173"/>
                  <a:gd name="connsiteX259" fmla="*/ 120463 w 1676389"/>
                  <a:gd name="connsiteY259" fmla="*/ 758003 h 1222173"/>
                  <a:gd name="connsiteX260" fmla="*/ 120463 w 1676389"/>
                  <a:gd name="connsiteY260" fmla="*/ 749486 h 1222173"/>
                  <a:gd name="connsiteX261" fmla="*/ 120463 w 1676389"/>
                  <a:gd name="connsiteY261" fmla="*/ 740970 h 1222173"/>
                  <a:gd name="connsiteX262" fmla="*/ 115444 w 1676389"/>
                  <a:gd name="connsiteY262" fmla="*/ 736711 h 1222173"/>
                  <a:gd name="connsiteX263" fmla="*/ 95367 w 1676389"/>
                  <a:gd name="connsiteY263" fmla="*/ 740970 h 1222173"/>
                  <a:gd name="connsiteX264" fmla="*/ 75290 w 1676389"/>
                  <a:gd name="connsiteY264" fmla="*/ 749486 h 1222173"/>
                  <a:gd name="connsiteX265" fmla="*/ 55212 w 1676389"/>
                  <a:gd name="connsiteY265" fmla="*/ 749486 h 1222173"/>
                  <a:gd name="connsiteX266" fmla="*/ 40154 w 1676389"/>
                  <a:gd name="connsiteY266" fmla="*/ 740970 h 1222173"/>
                  <a:gd name="connsiteX267" fmla="*/ 35135 w 1676389"/>
                  <a:gd name="connsiteY267" fmla="*/ 732453 h 1222173"/>
                  <a:gd name="connsiteX268" fmla="*/ 40154 w 1676389"/>
                  <a:gd name="connsiteY268" fmla="*/ 719677 h 1222173"/>
                  <a:gd name="connsiteX269" fmla="*/ 45174 w 1676389"/>
                  <a:gd name="connsiteY269" fmla="*/ 706902 h 1222173"/>
                  <a:gd name="connsiteX270" fmla="*/ 80309 w 1676389"/>
                  <a:gd name="connsiteY270" fmla="*/ 672835 h 1222173"/>
                  <a:gd name="connsiteX271" fmla="*/ 85328 w 1676389"/>
                  <a:gd name="connsiteY271" fmla="*/ 664318 h 1222173"/>
                  <a:gd name="connsiteX272" fmla="*/ 95367 w 1676389"/>
                  <a:gd name="connsiteY272" fmla="*/ 647284 h 1222173"/>
                  <a:gd name="connsiteX273" fmla="*/ 105405 w 1676389"/>
                  <a:gd name="connsiteY273" fmla="*/ 643025 h 1222173"/>
                  <a:gd name="connsiteX274" fmla="*/ 120463 w 1676389"/>
                  <a:gd name="connsiteY274" fmla="*/ 634509 h 1222173"/>
                  <a:gd name="connsiteX275" fmla="*/ 125482 w 1676389"/>
                  <a:gd name="connsiteY275" fmla="*/ 630250 h 1222173"/>
                  <a:gd name="connsiteX276" fmla="*/ 125482 w 1676389"/>
                  <a:gd name="connsiteY276" fmla="*/ 625992 h 1222173"/>
                  <a:gd name="connsiteX277" fmla="*/ 120463 w 1676389"/>
                  <a:gd name="connsiteY277" fmla="*/ 608958 h 1222173"/>
                  <a:gd name="connsiteX278" fmla="*/ 100386 w 1676389"/>
                  <a:gd name="connsiteY278" fmla="*/ 596183 h 1222173"/>
                  <a:gd name="connsiteX279" fmla="*/ 80309 w 1676389"/>
                  <a:gd name="connsiteY279" fmla="*/ 591924 h 1222173"/>
                  <a:gd name="connsiteX280" fmla="*/ 60232 w 1676389"/>
                  <a:gd name="connsiteY280" fmla="*/ 583407 h 1222173"/>
                  <a:gd name="connsiteX281" fmla="*/ 35135 w 1676389"/>
                  <a:gd name="connsiteY281" fmla="*/ 579149 h 1222173"/>
                  <a:gd name="connsiteX282" fmla="*/ 35135 w 1676389"/>
                  <a:gd name="connsiteY282" fmla="*/ 549340 h 1222173"/>
                  <a:gd name="connsiteX283" fmla="*/ 40154 w 1676389"/>
                  <a:gd name="connsiteY283" fmla="*/ 532306 h 1222173"/>
                  <a:gd name="connsiteX284" fmla="*/ 55212 w 1676389"/>
                  <a:gd name="connsiteY284" fmla="*/ 523789 h 1222173"/>
                  <a:gd name="connsiteX285" fmla="*/ 60232 w 1676389"/>
                  <a:gd name="connsiteY285" fmla="*/ 506755 h 1222173"/>
                  <a:gd name="connsiteX286" fmla="*/ 80309 w 1676389"/>
                  <a:gd name="connsiteY286" fmla="*/ 493980 h 1222173"/>
                  <a:gd name="connsiteX287" fmla="*/ 100386 w 1676389"/>
                  <a:gd name="connsiteY287" fmla="*/ 476946 h 1222173"/>
                  <a:gd name="connsiteX288" fmla="*/ 105405 w 1676389"/>
                  <a:gd name="connsiteY288" fmla="*/ 468429 h 1222173"/>
                  <a:gd name="connsiteX289" fmla="*/ 120463 w 1676389"/>
                  <a:gd name="connsiteY289" fmla="*/ 468429 h 1222173"/>
                  <a:gd name="connsiteX290" fmla="*/ 135521 w 1676389"/>
                  <a:gd name="connsiteY290" fmla="*/ 472688 h 1222173"/>
                  <a:gd name="connsiteX291" fmla="*/ 140540 w 1676389"/>
                  <a:gd name="connsiteY291" fmla="*/ 476946 h 1222173"/>
                  <a:gd name="connsiteX292" fmla="*/ 145560 w 1676389"/>
                  <a:gd name="connsiteY292" fmla="*/ 476946 h 1222173"/>
                  <a:gd name="connsiteX293" fmla="*/ 160617 w 1676389"/>
                  <a:gd name="connsiteY293" fmla="*/ 472688 h 1222173"/>
                  <a:gd name="connsiteX294" fmla="*/ 165637 w 1676389"/>
                  <a:gd name="connsiteY294" fmla="*/ 472688 h 1222173"/>
                  <a:gd name="connsiteX295" fmla="*/ 180695 w 1676389"/>
                  <a:gd name="connsiteY295" fmla="*/ 476946 h 1222173"/>
                  <a:gd name="connsiteX296" fmla="*/ 195753 w 1676389"/>
                  <a:gd name="connsiteY296" fmla="*/ 489722 h 1222173"/>
                  <a:gd name="connsiteX297" fmla="*/ 200772 w 1676389"/>
                  <a:gd name="connsiteY297" fmla="*/ 493980 h 1222173"/>
                  <a:gd name="connsiteX298" fmla="*/ 205791 w 1676389"/>
                  <a:gd name="connsiteY298" fmla="*/ 498239 h 1222173"/>
                  <a:gd name="connsiteX299" fmla="*/ 225868 w 1676389"/>
                  <a:gd name="connsiteY299" fmla="*/ 493980 h 1222173"/>
                  <a:gd name="connsiteX300" fmla="*/ 240926 w 1676389"/>
                  <a:gd name="connsiteY300" fmla="*/ 485463 h 1222173"/>
                  <a:gd name="connsiteX301" fmla="*/ 245945 w 1676389"/>
                  <a:gd name="connsiteY301" fmla="*/ 468429 h 1222173"/>
                  <a:gd name="connsiteX302" fmla="*/ 240926 w 1676389"/>
                  <a:gd name="connsiteY302" fmla="*/ 455654 h 1222173"/>
                  <a:gd name="connsiteX303" fmla="*/ 276061 w 1676389"/>
                  <a:gd name="connsiteY303" fmla="*/ 451396 h 1222173"/>
                  <a:gd name="connsiteX304" fmla="*/ 286100 w 1676389"/>
                  <a:gd name="connsiteY304" fmla="*/ 451396 h 1222173"/>
                  <a:gd name="connsiteX305" fmla="*/ 296138 w 1676389"/>
                  <a:gd name="connsiteY305" fmla="*/ 451396 h 1222173"/>
                  <a:gd name="connsiteX306" fmla="*/ 306177 w 1676389"/>
                  <a:gd name="connsiteY306" fmla="*/ 459913 h 1222173"/>
                  <a:gd name="connsiteX307" fmla="*/ 326254 w 1676389"/>
                  <a:gd name="connsiteY307" fmla="*/ 459913 h 1222173"/>
                  <a:gd name="connsiteX308" fmla="*/ 346331 w 1676389"/>
                  <a:gd name="connsiteY308" fmla="*/ 459913 h 1222173"/>
                  <a:gd name="connsiteX309" fmla="*/ 366408 w 1676389"/>
                  <a:gd name="connsiteY309" fmla="*/ 459913 h 1222173"/>
                  <a:gd name="connsiteX310" fmla="*/ 381466 w 1676389"/>
                  <a:gd name="connsiteY310" fmla="*/ 468429 h 1222173"/>
                  <a:gd name="connsiteX311" fmla="*/ 381466 w 1676389"/>
                  <a:gd name="connsiteY311" fmla="*/ 472688 h 1222173"/>
                  <a:gd name="connsiteX312" fmla="*/ 381466 w 1676389"/>
                  <a:gd name="connsiteY312" fmla="*/ 476946 h 1222173"/>
                  <a:gd name="connsiteX313" fmla="*/ 386486 w 1676389"/>
                  <a:gd name="connsiteY313" fmla="*/ 472688 h 1222173"/>
                  <a:gd name="connsiteX314" fmla="*/ 406563 w 1676389"/>
                  <a:gd name="connsiteY314" fmla="*/ 455654 h 1222173"/>
                  <a:gd name="connsiteX315" fmla="*/ 406563 w 1676389"/>
                  <a:gd name="connsiteY315" fmla="*/ 451396 h 1222173"/>
                  <a:gd name="connsiteX316" fmla="*/ 406563 w 1676389"/>
                  <a:gd name="connsiteY316" fmla="*/ 438620 h 1222173"/>
                  <a:gd name="connsiteX317" fmla="*/ 401544 w 1676389"/>
                  <a:gd name="connsiteY317" fmla="*/ 417328 h 1222173"/>
                  <a:gd name="connsiteX318" fmla="*/ 401544 w 1676389"/>
                  <a:gd name="connsiteY318" fmla="*/ 404553 h 1222173"/>
                  <a:gd name="connsiteX319" fmla="*/ 401544 w 1676389"/>
                  <a:gd name="connsiteY319" fmla="*/ 400294 h 1222173"/>
                  <a:gd name="connsiteX320" fmla="*/ 406563 w 1676389"/>
                  <a:gd name="connsiteY320" fmla="*/ 387519 h 1222173"/>
                  <a:gd name="connsiteX321" fmla="*/ 421621 w 1676389"/>
                  <a:gd name="connsiteY321" fmla="*/ 387519 h 1222173"/>
                  <a:gd name="connsiteX322" fmla="*/ 446717 w 1676389"/>
                  <a:gd name="connsiteY322" fmla="*/ 383261 h 1222173"/>
                  <a:gd name="connsiteX323" fmla="*/ 461775 w 1676389"/>
                  <a:gd name="connsiteY323" fmla="*/ 374744 h 1222173"/>
                  <a:gd name="connsiteX324" fmla="*/ 461775 w 1676389"/>
                  <a:gd name="connsiteY324" fmla="*/ 370485 h 1222173"/>
                  <a:gd name="connsiteX325" fmla="*/ 476833 w 1676389"/>
                  <a:gd name="connsiteY325" fmla="*/ 353452 h 1222173"/>
                  <a:gd name="connsiteX326" fmla="*/ 496910 w 1676389"/>
                  <a:gd name="connsiteY326" fmla="*/ 336418 h 1222173"/>
                  <a:gd name="connsiteX327" fmla="*/ 501929 w 1676389"/>
                  <a:gd name="connsiteY327" fmla="*/ 319384 h 1222173"/>
                  <a:gd name="connsiteX328" fmla="*/ 516987 w 1676389"/>
                  <a:gd name="connsiteY328" fmla="*/ 315126 h 1222173"/>
                  <a:gd name="connsiteX329" fmla="*/ 527026 w 1676389"/>
                  <a:gd name="connsiteY329" fmla="*/ 315126 h 1222173"/>
                  <a:gd name="connsiteX330" fmla="*/ 542084 w 1676389"/>
                  <a:gd name="connsiteY330" fmla="*/ 315126 h 1222173"/>
                  <a:gd name="connsiteX331" fmla="*/ 562161 w 1676389"/>
                  <a:gd name="connsiteY331" fmla="*/ 310867 h 1222173"/>
                  <a:gd name="connsiteX332" fmla="*/ 572199 w 1676389"/>
                  <a:gd name="connsiteY332" fmla="*/ 298092 h 1222173"/>
                  <a:gd name="connsiteX333" fmla="*/ 585683 w 1676389"/>
                  <a:gd name="connsiteY333" fmla="*/ 282839 h 1222173"/>
                  <a:gd name="connsiteX334" fmla="*/ 582182 w 1676389"/>
                  <a:gd name="connsiteY334" fmla="*/ 281057 h 1222173"/>
                  <a:gd name="connsiteX335" fmla="*/ 577162 w 1676389"/>
                  <a:gd name="connsiteY335" fmla="*/ 276798 h 1222173"/>
                  <a:gd name="connsiteX336" fmla="*/ 567124 w 1676389"/>
                  <a:gd name="connsiteY336" fmla="*/ 264023 h 1222173"/>
                  <a:gd name="connsiteX337" fmla="*/ 562104 w 1676389"/>
                  <a:gd name="connsiteY337" fmla="*/ 246989 h 1222173"/>
                  <a:gd name="connsiteX338" fmla="*/ 557085 w 1676389"/>
                  <a:gd name="connsiteY338" fmla="*/ 191630 h 1222173"/>
                  <a:gd name="connsiteX339" fmla="*/ 557085 w 1676389"/>
                  <a:gd name="connsiteY339" fmla="*/ 166079 h 1222173"/>
                  <a:gd name="connsiteX340" fmla="*/ 557085 w 1676389"/>
                  <a:gd name="connsiteY340" fmla="*/ 144787 h 1222173"/>
                  <a:gd name="connsiteX341" fmla="*/ 567124 w 1676389"/>
                  <a:gd name="connsiteY341" fmla="*/ 127753 h 1222173"/>
                  <a:gd name="connsiteX342" fmla="*/ 582182 w 1676389"/>
                  <a:gd name="connsiteY342" fmla="*/ 110719 h 1222173"/>
                  <a:gd name="connsiteX343" fmla="*/ 582182 w 1676389"/>
                  <a:gd name="connsiteY343" fmla="*/ 89427 h 1222173"/>
                  <a:gd name="connsiteX344" fmla="*/ 587201 w 1676389"/>
                  <a:gd name="connsiteY344" fmla="*/ 76652 h 1222173"/>
                  <a:gd name="connsiteX345" fmla="*/ 597240 w 1676389"/>
                  <a:gd name="connsiteY345" fmla="*/ 72393 h 1222173"/>
                  <a:gd name="connsiteX346" fmla="*/ 617317 w 1676389"/>
                  <a:gd name="connsiteY346" fmla="*/ 68135 h 1222173"/>
                  <a:gd name="connsiteX347" fmla="*/ 637394 w 1676389"/>
                  <a:gd name="connsiteY347" fmla="*/ 68135 h 1222173"/>
                  <a:gd name="connsiteX348" fmla="*/ 642413 w 1676389"/>
                  <a:gd name="connsiteY348" fmla="*/ 76652 h 1222173"/>
                  <a:gd name="connsiteX349" fmla="*/ 657471 w 1676389"/>
                  <a:gd name="connsiteY349" fmla="*/ 89427 h 1222173"/>
                  <a:gd name="connsiteX350" fmla="*/ 682568 w 1676389"/>
                  <a:gd name="connsiteY350" fmla="*/ 110719 h 1222173"/>
                  <a:gd name="connsiteX351" fmla="*/ 702645 w 1676389"/>
                  <a:gd name="connsiteY351" fmla="*/ 140528 h 1222173"/>
                  <a:gd name="connsiteX352" fmla="*/ 717703 w 1676389"/>
                  <a:gd name="connsiteY352" fmla="*/ 149045 h 1222173"/>
                  <a:gd name="connsiteX353" fmla="*/ 722722 w 1676389"/>
                  <a:gd name="connsiteY353" fmla="*/ 161821 h 1222173"/>
                  <a:gd name="connsiteX354" fmla="*/ 722722 w 1676389"/>
                  <a:gd name="connsiteY354" fmla="*/ 178854 h 1222173"/>
                  <a:gd name="connsiteX355" fmla="*/ 727741 w 1676389"/>
                  <a:gd name="connsiteY355" fmla="*/ 183113 h 1222173"/>
                  <a:gd name="connsiteX356" fmla="*/ 737780 w 1676389"/>
                  <a:gd name="connsiteY356" fmla="*/ 183113 h 1222173"/>
                  <a:gd name="connsiteX357" fmla="*/ 747819 w 1676389"/>
                  <a:gd name="connsiteY357" fmla="*/ 191630 h 1222173"/>
                  <a:gd name="connsiteX358" fmla="*/ 747819 w 1676389"/>
                  <a:gd name="connsiteY358" fmla="*/ 200147 h 1222173"/>
                  <a:gd name="connsiteX359" fmla="*/ 742799 w 1676389"/>
                  <a:gd name="connsiteY359" fmla="*/ 212922 h 1222173"/>
                  <a:gd name="connsiteX360" fmla="*/ 767896 w 1676389"/>
                  <a:gd name="connsiteY360" fmla="*/ 212922 h 1222173"/>
                  <a:gd name="connsiteX361" fmla="*/ 787973 w 1676389"/>
                  <a:gd name="connsiteY361" fmla="*/ 212922 h 1222173"/>
                  <a:gd name="connsiteX362" fmla="*/ 803031 w 1676389"/>
                  <a:gd name="connsiteY362" fmla="*/ 208663 h 1222173"/>
                  <a:gd name="connsiteX363" fmla="*/ 818089 w 1676389"/>
                  <a:gd name="connsiteY363" fmla="*/ 200147 h 1222173"/>
                  <a:gd name="connsiteX364" fmla="*/ 823108 w 1676389"/>
                  <a:gd name="connsiteY364" fmla="*/ 195888 h 1222173"/>
                  <a:gd name="connsiteX365" fmla="*/ 838166 w 1676389"/>
                  <a:gd name="connsiteY365" fmla="*/ 195888 h 1222173"/>
                  <a:gd name="connsiteX366" fmla="*/ 848205 w 1676389"/>
                  <a:gd name="connsiteY366" fmla="*/ 200147 h 1222173"/>
                  <a:gd name="connsiteX367" fmla="*/ 858243 w 1676389"/>
                  <a:gd name="connsiteY367" fmla="*/ 208663 h 1222173"/>
                  <a:gd name="connsiteX368" fmla="*/ 863262 w 1676389"/>
                  <a:gd name="connsiteY368" fmla="*/ 212922 h 1222173"/>
                  <a:gd name="connsiteX369" fmla="*/ 878320 w 1676389"/>
                  <a:gd name="connsiteY369" fmla="*/ 212922 h 1222173"/>
                  <a:gd name="connsiteX370" fmla="*/ 898398 w 1676389"/>
                  <a:gd name="connsiteY370" fmla="*/ 200147 h 1222173"/>
                  <a:gd name="connsiteX371" fmla="*/ 908436 w 1676389"/>
                  <a:gd name="connsiteY371" fmla="*/ 208663 h 1222173"/>
                  <a:gd name="connsiteX372" fmla="*/ 923494 w 1676389"/>
                  <a:gd name="connsiteY372" fmla="*/ 217180 h 1222173"/>
                  <a:gd name="connsiteX373" fmla="*/ 943571 w 1676389"/>
                  <a:gd name="connsiteY373" fmla="*/ 217180 h 1222173"/>
                  <a:gd name="connsiteX374" fmla="*/ 963648 w 1676389"/>
                  <a:gd name="connsiteY374" fmla="*/ 217180 h 1222173"/>
                  <a:gd name="connsiteX375" fmla="*/ 958629 w 1676389"/>
                  <a:gd name="connsiteY375" fmla="*/ 212922 h 1222173"/>
                  <a:gd name="connsiteX376" fmla="*/ 963648 w 1676389"/>
                  <a:gd name="connsiteY376" fmla="*/ 195888 h 1222173"/>
                  <a:gd name="connsiteX377" fmla="*/ 978706 w 1676389"/>
                  <a:gd name="connsiteY377" fmla="*/ 183113 h 1222173"/>
                  <a:gd name="connsiteX378" fmla="*/ 998784 w 1676389"/>
                  <a:gd name="connsiteY378" fmla="*/ 161821 h 1222173"/>
                  <a:gd name="connsiteX379" fmla="*/ 1018861 w 1676389"/>
                  <a:gd name="connsiteY379" fmla="*/ 136270 h 1222173"/>
                  <a:gd name="connsiteX380" fmla="*/ 1038938 w 1676389"/>
                  <a:gd name="connsiteY380" fmla="*/ 102202 h 1222173"/>
                  <a:gd name="connsiteX381" fmla="*/ 1043957 w 1676389"/>
                  <a:gd name="connsiteY381" fmla="*/ 89427 h 1222173"/>
                  <a:gd name="connsiteX382" fmla="*/ 1059015 w 1676389"/>
                  <a:gd name="connsiteY382" fmla="*/ 85169 h 1222173"/>
                  <a:gd name="connsiteX383" fmla="*/ 1064034 w 1676389"/>
                  <a:gd name="connsiteY383" fmla="*/ 85169 h 1222173"/>
                  <a:gd name="connsiteX384" fmla="*/ 1079092 w 1676389"/>
                  <a:gd name="connsiteY384" fmla="*/ 89427 h 1222173"/>
                  <a:gd name="connsiteX385" fmla="*/ 1104189 w 1676389"/>
                  <a:gd name="connsiteY385" fmla="*/ 93686 h 1222173"/>
                  <a:gd name="connsiteX386" fmla="*/ 1129285 w 1676389"/>
                  <a:gd name="connsiteY386" fmla="*/ 102202 h 1222173"/>
                  <a:gd name="connsiteX387" fmla="*/ 1129285 w 1676389"/>
                  <a:gd name="connsiteY387" fmla="*/ 93686 h 1222173"/>
                  <a:gd name="connsiteX388" fmla="*/ 1139324 w 1676389"/>
                  <a:gd name="connsiteY388" fmla="*/ 85169 h 1222173"/>
                  <a:gd name="connsiteX389" fmla="*/ 1149363 w 1676389"/>
                  <a:gd name="connsiteY389" fmla="*/ 76652 h 1222173"/>
                  <a:gd name="connsiteX390" fmla="*/ 1159401 w 1676389"/>
                  <a:gd name="connsiteY390" fmla="*/ 59618 h 1222173"/>
                  <a:gd name="connsiteX391" fmla="*/ 1159401 w 1676389"/>
                  <a:gd name="connsiteY391" fmla="*/ 51101 h 1222173"/>
                  <a:gd name="connsiteX392" fmla="*/ 1164421 w 1676389"/>
                  <a:gd name="connsiteY392" fmla="*/ 42584 h 1222173"/>
                  <a:gd name="connsiteX393" fmla="*/ 1184498 w 1676389"/>
                  <a:gd name="connsiteY393" fmla="*/ 42584 h 1222173"/>
                  <a:gd name="connsiteX394" fmla="*/ 1204575 w 1676389"/>
                  <a:gd name="connsiteY394" fmla="*/ 55360 h 1222173"/>
                  <a:gd name="connsiteX395" fmla="*/ 1219633 w 1676389"/>
                  <a:gd name="connsiteY395" fmla="*/ 72393 h 1222173"/>
                  <a:gd name="connsiteX396" fmla="*/ 1224652 w 1676389"/>
                  <a:gd name="connsiteY396" fmla="*/ 85169 h 1222173"/>
                  <a:gd name="connsiteX397" fmla="*/ 1239710 w 1676389"/>
                  <a:gd name="connsiteY397" fmla="*/ 89427 h 1222173"/>
                  <a:gd name="connsiteX398" fmla="*/ 1249749 w 1676389"/>
                  <a:gd name="connsiteY398" fmla="*/ 85169 h 1222173"/>
                  <a:gd name="connsiteX399" fmla="*/ 1264807 w 1676389"/>
                  <a:gd name="connsiteY399" fmla="*/ 76652 h 1222173"/>
                  <a:gd name="connsiteX400" fmla="*/ 1279864 w 1676389"/>
                  <a:gd name="connsiteY400" fmla="*/ 72393 h 1222173"/>
                  <a:gd name="connsiteX401" fmla="*/ 1284884 w 1676389"/>
                  <a:gd name="connsiteY401" fmla="*/ 59618 h 1222173"/>
                  <a:gd name="connsiteX402" fmla="*/ 1294922 w 1676389"/>
                  <a:gd name="connsiteY402" fmla="*/ 55360 h 1222173"/>
                  <a:gd name="connsiteX403" fmla="*/ 1309980 w 1676389"/>
                  <a:gd name="connsiteY403" fmla="*/ 55360 h 1222173"/>
                  <a:gd name="connsiteX404" fmla="*/ 1315000 w 1676389"/>
                  <a:gd name="connsiteY404" fmla="*/ 51101 h 1222173"/>
                  <a:gd name="connsiteX405" fmla="*/ 1309980 w 1676389"/>
                  <a:gd name="connsiteY405" fmla="*/ 34067 h 1222173"/>
                  <a:gd name="connsiteX406" fmla="*/ 1304961 w 1676389"/>
                  <a:gd name="connsiteY406" fmla="*/ 25551 h 1222173"/>
                  <a:gd name="connsiteX407" fmla="*/ 1304961 w 1676389"/>
                  <a:gd name="connsiteY407" fmla="*/ 21292 h 1222173"/>
                  <a:gd name="connsiteX408" fmla="*/ 1315000 w 1676389"/>
                  <a:gd name="connsiteY408" fmla="*/ 17034 h 1222173"/>
                  <a:gd name="connsiteX409" fmla="*/ 1335077 w 1676389"/>
                  <a:gd name="connsiteY409" fmla="*/ 8517 h 1222173"/>
                  <a:gd name="connsiteX410" fmla="*/ 1355154 w 1676389"/>
                  <a:gd name="connsiteY410" fmla="*/ 0 h 1222173"/>
                  <a:gd name="connsiteX0" fmla="*/ 798785 w 1676389"/>
                  <a:gd name="connsiteY0" fmla="*/ 1121796 h 1222173"/>
                  <a:gd name="connsiteX1" fmla="*/ 803087 w 1676389"/>
                  <a:gd name="connsiteY1" fmla="*/ 1124229 h 1222173"/>
                  <a:gd name="connsiteX2" fmla="*/ 793048 w 1676389"/>
                  <a:gd name="connsiteY2" fmla="*/ 1124229 h 1222173"/>
                  <a:gd name="connsiteX3" fmla="*/ 798785 w 1676389"/>
                  <a:gd name="connsiteY3" fmla="*/ 1121796 h 1222173"/>
                  <a:gd name="connsiteX4" fmla="*/ 617426 w 1676389"/>
                  <a:gd name="connsiteY4" fmla="*/ 296702 h 1222173"/>
                  <a:gd name="connsiteX5" fmla="*/ 627246 w 1676389"/>
                  <a:gd name="connsiteY5" fmla="*/ 302257 h 1222173"/>
                  <a:gd name="connsiteX6" fmla="*/ 622336 w 1676389"/>
                  <a:gd name="connsiteY6" fmla="*/ 298091 h 1222173"/>
                  <a:gd name="connsiteX7" fmla="*/ 617426 w 1676389"/>
                  <a:gd name="connsiteY7" fmla="*/ 296702 h 1222173"/>
                  <a:gd name="connsiteX8" fmla="*/ 1355154 w 1676389"/>
                  <a:gd name="connsiteY8" fmla="*/ 0 h 1222173"/>
                  <a:gd name="connsiteX9" fmla="*/ 1365193 w 1676389"/>
                  <a:gd name="connsiteY9" fmla="*/ 0 h 1222173"/>
                  <a:gd name="connsiteX10" fmla="*/ 1375231 w 1676389"/>
                  <a:gd name="connsiteY10" fmla="*/ 0 h 1222173"/>
                  <a:gd name="connsiteX11" fmla="*/ 1390289 w 1676389"/>
                  <a:gd name="connsiteY11" fmla="*/ 0 h 1222173"/>
                  <a:gd name="connsiteX12" fmla="*/ 1395308 w 1676389"/>
                  <a:gd name="connsiteY12" fmla="*/ 4258 h 1222173"/>
                  <a:gd name="connsiteX13" fmla="*/ 1410366 w 1676389"/>
                  <a:gd name="connsiteY13" fmla="*/ 25551 h 1222173"/>
                  <a:gd name="connsiteX14" fmla="*/ 1410366 w 1676389"/>
                  <a:gd name="connsiteY14" fmla="*/ 42584 h 1222173"/>
                  <a:gd name="connsiteX15" fmla="*/ 1410366 w 1676389"/>
                  <a:gd name="connsiteY15" fmla="*/ 55360 h 1222173"/>
                  <a:gd name="connsiteX16" fmla="*/ 1410366 w 1676389"/>
                  <a:gd name="connsiteY16" fmla="*/ 59618 h 1222173"/>
                  <a:gd name="connsiteX17" fmla="*/ 1430443 w 1676389"/>
                  <a:gd name="connsiteY17" fmla="*/ 72393 h 1222173"/>
                  <a:gd name="connsiteX18" fmla="*/ 1445501 w 1676389"/>
                  <a:gd name="connsiteY18" fmla="*/ 76652 h 1222173"/>
                  <a:gd name="connsiteX19" fmla="*/ 1445501 w 1676389"/>
                  <a:gd name="connsiteY19" fmla="*/ 85169 h 1222173"/>
                  <a:gd name="connsiteX20" fmla="*/ 1450521 w 1676389"/>
                  <a:gd name="connsiteY20" fmla="*/ 89427 h 1222173"/>
                  <a:gd name="connsiteX21" fmla="*/ 1455540 w 1676389"/>
                  <a:gd name="connsiteY21" fmla="*/ 85169 h 1222173"/>
                  <a:gd name="connsiteX22" fmla="*/ 1465579 w 1676389"/>
                  <a:gd name="connsiteY22" fmla="*/ 76652 h 1222173"/>
                  <a:gd name="connsiteX23" fmla="*/ 1470598 w 1676389"/>
                  <a:gd name="connsiteY23" fmla="*/ 55360 h 1222173"/>
                  <a:gd name="connsiteX24" fmla="*/ 1485656 w 1676389"/>
                  <a:gd name="connsiteY24" fmla="*/ 42584 h 1222173"/>
                  <a:gd name="connsiteX25" fmla="*/ 1495694 w 1676389"/>
                  <a:gd name="connsiteY25" fmla="*/ 38326 h 1222173"/>
                  <a:gd name="connsiteX26" fmla="*/ 1505733 w 1676389"/>
                  <a:gd name="connsiteY26" fmla="*/ 42584 h 1222173"/>
                  <a:gd name="connsiteX27" fmla="*/ 1515772 w 1676389"/>
                  <a:gd name="connsiteY27" fmla="*/ 55360 h 1222173"/>
                  <a:gd name="connsiteX28" fmla="*/ 1535849 w 1676389"/>
                  <a:gd name="connsiteY28" fmla="*/ 59618 h 1222173"/>
                  <a:gd name="connsiteX29" fmla="*/ 1555926 w 1676389"/>
                  <a:gd name="connsiteY29" fmla="*/ 68135 h 1222173"/>
                  <a:gd name="connsiteX30" fmla="*/ 1570984 w 1676389"/>
                  <a:gd name="connsiteY30" fmla="*/ 76652 h 1222173"/>
                  <a:gd name="connsiteX31" fmla="*/ 1606119 w 1676389"/>
                  <a:gd name="connsiteY31" fmla="*/ 106461 h 1222173"/>
                  <a:gd name="connsiteX32" fmla="*/ 1611138 w 1676389"/>
                  <a:gd name="connsiteY32" fmla="*/ 123495 h 1222173"/>
                  <a:gd name="connsiteX33" fmla="*/ 1626196 w 1676389"/>
                  <a:gd name="connsiteY33" fmla="*/ 140528 h 1222173"/>
                  <a:gd name="connsiteX34" fmla="*/ 1636235 w 1676389"/>
                  <a:gd name="connsiteY34" fmla="*/ 178854 h 1222173"/>
                  <a:gd name="connsiteX35" fmla="*/ 1656312 w 1676389"/>
                  <a:gd name="connsiteY35" fmla="*/ 212922 h 1222173"/>
                  <a:gd name="connsiteX36" fmla="*/ 1671370 w 1676389"/>
                  <a:gd name="connsiteY36" fmla="*/ 229956 h 1222173"/>
                  <a:gd name="connsiteX37" fmla="*/ 1671370 w 1676389"/>
                  <a:gd name="connsiteY37" fmla="*/ 251248 h 1222173"/>
                  <a:gd name="connsiteX38" fmla="*/ 1671370 w 1676389"/>
                  <a:gd name="connsiteY38" fmla="*/ 298091 h 1222173"/>
                  <a:gd name="connsiteX39" fmla="*/ 1671370 w 1676389"/>
                  <a:gd name="connsiteY39" fmla="*/ 315125 h 1222173"/>
                  <a:gd name="connsiteX40" fmla="*/ 1666351 w 1676389"/>
                  <a:gd name="connsiteY40" fmla="*/ 319383 h 1222173"/>
                  <a:gd name="connsiteX41" fmla="*/ 1656312 w 1676389"/>
                  <a:gd name="connsiteY41" fmla="*/ 332158 h 1222173"/>
                  <a:gd name="connsiteX42" fmla="*/ 1636235 w 1676389"/>
                  <a:gd name="connsiteY42" fmla="*/ 349192 h 1222173"/>
                  <a:gd name="connsiteX43" fmla="*/ 1616158 w 1676389"/>
                  <a:gd name="connsiteY43" fmla="*/ 370484 h 1222173"/>
                  <a:gd name="connsiteX44" fmla="*/ 1606119 w 1676389"/>
                  <a:gd name="connsiteY44" fmla="*/ 383260 h 1222173"/>
                  <a:gd name="connsiteX45" fmla="*/ 1591061 w 1676389"/>
                  <a:gd name="connsiteY45" fmla="*/ 387518 h 1222173"/>
                  <a:gd name="connsiteX46" fmla="*/ 1576003 w 1676389"/>
                  <a:gd name="connsiteY46" fmla="*/ 400294 h 1222173"/>
                  <a:gd name="connsiteX47" fmla="*/ 1565965 w 1676389"/>
                  <a:gd name="connsiteY47" fmla="*/ 408810 h 1222173"/>
                  <a:gd name="connsiteX48" fmla="*/ 1550907 w 1676389"/>
                  <a:gd name="connsiteY48" fmla="*/ 434361 h 1222173"/>
                  <a:gd name="connsiteX49" fmla="*/ 1535849 w 1676389"/>
                  <a:gd name="connsiteY49" fmla="*/ 455653 h 1222173"/>
                  <a:gd name="connsiteX50" fmla="*/ 1530829 w 1676389"/>
                  <a:gd name="connsiteY50" fmla="*/ 459912 h 1222173"/>
                  <a:gd name="connsiteX51" fmla="*/ 1530829 w 1676389"/>
                  <a:gd name="connsiteY51" fmla="*/ 468429 h 1222173"/>
                  <a:gd name="connsiteX52" fmla="*/ 1535849 w 1676389"/>
                  <a:gd name="connsiteY52" fmla="*/ 468429 h 1222173"/>
                  <a:gd name="connsiteX53" fmla="*/ 1545887 w 1676389"/>
                  <a:gd name="connsiteY53" fmla="*/ 459912 h 1222173"/>
                  <a:gd name="connsiteX54" fmla="*/ 1570984 w 1676389"/>
                  <a:gd name="connsiteY54" fmla="*/ 459912 h 1222173"/>
                  <a:gd name="connsiteX55" fmla="*/ 1591061 w 1676389"/>
                  <a:gd name="connsiteY55" fmla="*/ 472687 h 1222173"/>
                  <a:gd name="connsiteX56" fmla="*/ 1611138 w 1676389"/>
                  <a:gd name="connsiteY56" fmla="*/ 493979 h 1222173"/>
                  <a:gd name="connsiteX57" fmla="*/ 1616158 w 1676389"/>
                  <a:gd name="connsiteY57" fmla="*/ 511013 h 1222173"/>
                  <a:gd name="connsiteX58" fmla="*/ 1631215 w 1676389"/>
                  <a:gd name="connsiteY58" fmla="*/ 515271 h 1222173"/>
                  <a:gd name="connsiteX59" fmla="*/ 1636235 w 1676389"/>
                  <a:gd name="connsiteY59" fmla="*/ 515271 h 1222173"/>
                  <a:gd name="connsiteX60" fmla="*/ 1656312 w 1676389"/>
                  <a:gd name="connsiteY60" fmla="*/ 515271 h 1222173"/>
                  <a:gd name="connsiteX61" fmla="*/ 1671370 w 1676389"/>
                  <a:gd name="connsiteY61" fmla="*/ 511013 h 1222173"/>
                  <a:gd name="connsiteX62" fmla="*/ 1676389 w 1676389"/>
                  <a:gd name="connsiteY62" fmla="*/ 515271 h 1222173"/>
                  <a:gd name="connsiteX63" fmla="*/ 1676389 w 1676389"/>
                  <a:gd name="connsiteY63" fmla="*/ 528047 h 1222173"/>
                  <a:gd name="connsiteX64" fmla="*/ 1666351 w 1676389"/>
                  <a:gd name="connsiteY64" fmla="*/ 545080 h 1222173"/>
                  <a:gd name="connsiteX65" fmla="*/ 1646273 w 1676389"/>
                  <a:gd name="connsiteY65" fmla="*/ 562114 h 1222173"/>
                  <a:gd name="connsiteX66" fmla="*/ 1636235 w 1676389"/>
                  <a:gd name="connsiteY66" fmla="*/ 566373 h 1222173"/>
                  <a:gd name="connsiteX67" fmla="*/ 1606119 w 1676389"/>
                  <a:gd name="connsiteY67" fmla="*/ 566373 h 1222173"/>
                  <a:gd name="connsiteX68" fmla="*/ 1591061 w 1676389"/>
                  <a:gd name="connsiteY68" fmla="*/ 574890 h 1222173"/>
                  <a:gd name="connsiteX69" fmla="*/ 1576003 w 1676389"/>
                  <a:gd name="connsiteY69" fmla="*/ 583406 h 1222173"/>
                  <a:gd name="connsiteX70" fmla="*/ 1565965 w 1676389"/>
                  <a:gd name="connsiteY70" fmla="*/ 613216 h 1222173"/>
                  <a:gd name="connsiteX71" fmla="*/ 1550907 w 1676389"/>
                  <a:gd name="connsiteY71" fmla="*/ 617474 h 1222173"/>
                  <a:gd name="connsiteX72" fmla="*/ 1545887 w 1676389"/>
                  <a:gd name="connsiteY72" fmla="*/ 617474 h 1222173"/>
                  <a:gd name="connsiteX73" fmla="*/ 1515772 w 1676389"/>
                  <a:gd name="connsiteY73" fmla="*/ 617474 h 1222173"/>
                  <a:gd name="connsiteX74" fmla="*/ 1495694 w 1676389"/>
                  <a:gd name="connsiteY74" fmla="*/ 630249 h 1222173"/>
                  <a:gd name="connsiteX75" fmla="*/ 1485656 w 1676389"/>
                  <a:gd name="connsiteY75" fmla="*/ 634508 h 1222173"/>
                  <a:gd name="connsiteX76" fmla="*/ 1475617 w 1676389"/>
                  <a:gd name="connsiteY76" fmla="*/ 630249 h 1222173"/>
                  <a:gd name="connsiteX77" fmla="*/ 1470598 w 1676389"/>
                  <a:gd name="connsiteY77" fmla="*/ 630249 h 1222173"/>
                  <a:gd name="connsiteX78" fmla="*/ 1455540 w 1676389"/>
                  <a:gd name="connsiteY78" fmla="*/ 625991 h 1222173"/>
                  <a:gd name="connsiteX79" fmla="*/ 1450521 w 1676389"/>
                  <a:gd name="connsiteY79" fmla="*/ 625991 h 1222173"/>
                  <a:gd name="connsiteX80" fmla="*/ 1435463 w 1676389"/>
                  <a:gd name="connsiteY80" fmla="*/ 625991 h 1222173"/>
                  <a:gd name="connsiteX81" fmla="*/ 1425424 w 1676389"/>
                  <a:gd name="connsiteY81" fmla="*/ 625991 h 1222173"/>
                  <a:gd name="connsiteX82" fmla="*/ 1410366 w 1676389"/>
                  <a:gd name="connsiteY82" fmla="*/ 625991 h 1222173"/>
                  <a:gd name="connsiteX83" fmla="*/ 1395308 w 1676389"/>
                  <a:gd name="connsiteY83" fmla="*/ 617474 h 1222173"/>
                  <a:gd name="connsiteX84" fmla="*/ 1385270 w 1676389"/>
                  <a:gd name="connsiteY84" fmla="*/ 625991 h 1222173"/>
                  <a:gd name="connsiteX85" fmla="*/ 1355154 w 1676389"/>
                  <a:gd name="connsiteY85" fmla="*/ 630249 h 1222173"/>
                  <a:gd name="connsiteX86" fmla="*/ 1335077 w 1676389"/>
                  <a:gd name="connsiteY86" fmla="*/ 634508 h 1222173"/>
                  <a:gd name="connsiteX87" fmla="*/ 1325038 w 1676389"/>
                  <a:gd name="connsiteY87" fmla="*/ 634508 h 1222173"/>
                  <a:gd name="connsiteX88" fmla="*/ 1315000 w 1676389"/>
                  <a:gd name="connsiteY88" fmla="*/ 634508 h 1222173"/>
                  <a:gd name="connsiteX89" fmla="*/ 1325038 w 1676389"/>
                  <a:gd name="connsiteY89" fmla="*/ 651541 h 1222173"/>
                  <a:gd name="connsiteX90" fmla="*/ 1325038 w 1676389"/>
                  <a:gd name="connsiteY90" fmla="*/ 664317 h 1222173"/>
                  <a:gd name="connsiteX91" fmla="*/ 1325038 w 1676389"/>
                  <a:gd name="connsiteY91" fmla="*/ 672834 h 1222173"/>
                  <a:gd name="connsiteX92" fmla="*/ 1330057 w 1676389"/>
                  <a:gd name="connsiteY92" fmla="*/ 685609 h 1222173"/>
                  <a:gd name="connsiteX93" fmla="*/ 1345115 w 1676389"/>
                  <a:gd name="connsiteY93" fmla="*/ 689867 h 1222173"/>
                  <a:gd name="connsiteX94" fmla="*/ 1365193 w 1676389"/>
                  <a:gd name="connsiteY94" fmla="*/ 702643 h 1222173"/>
                  <a:gd name="connsiteX95" fmla="*/ 1370212 w 1676389"/>
                  <a:gd name="connsiteY95" fmla="*/ 706901 h 1222173"/>
                  <a:gd name="connsiteX96" fmla="*/ 1375231 w 1676389"/>
                  <a:gd name="connsiteY96" fmla="*/ 715418 h 1222173"/>
                  <a:gd name="connsiteX97" fmla="*/ 1385270 w 1676389"/>
                  <a:gd name="connsiteY97" fmla="*/ 732452 h 1222173"/>
                  <a:gd name="connsiteX98" fmla="*/ 1390289 w 1676389"/>
                  <a:gd name="connsiteY98" fmla="*/ 749486 h 1222173"/>
                  <a:gd name="connsiteX99" fmla="*/ 1390289 w 1676389"/>
                  <a:gd name="connsiteY99" fmla="*/ 753744 h 1222173"/>
                  <a:gd name="connsiteX100" fmla="*/ 1385270 w 1676389"/>
                  <a:gd name="connsiteY100" fmla="*/ 766519 h 1222173"/>
                  <a:gd name="connsiteX101" fmla="*/ 1370212 w 1676389"/>
                  <a:gd name="connsiteY101" fmla="*/ 783553 h 1222173"/>
                  <a:gd name="connsiteX102" fmla="*/ 1350135 w 1676389"/>
                  <a:gd name="connsiteY102" fmla="*/ 800587 h 1222173"/>
                  <a:gd name="connsiteX103" fmla="*/ 1345115 w 1676389"/>
                  <a:gd name="connsiteY103" fmla="*/ 809104 h 1222173"/>
                  <a:gd name="connsiteX104" fmla="*/ 1345115 w 1676389"/>
                  <a:gd name="connsiteY104" fmla="*/ 821879 h 1222173"/>
                  <a:gd name="connsiteX105" fmla="*/ 1335077 w 1676389"/>
                  <a:gd name="connsiteY105" fmla="*/ 826138 h 1222173"/>
                  <a:gd name="connsiteX106" fmla="*/ 1330057 w 1676389"/>
                  <a:gd name="connsiteY106" fmla="*/ 838913 h 1222173"/>
                  <a:gd name="connsiteX107" fmla="*/ 1335077 w 1676389"/>
                  <a:gd name="connsiteY107" fmla="*/ 847430 h 1222173"/>
                  <a:gd name="connsiteX108" fmla="*/ 1345115 w 1676389"/>
                  <a:gd name="connsiteY108" fmla="*/ 855947 h 1222173"/>
                  <a:gd name="connsiteX109" fmla="*/ 1330057 w 1676389"/>
                  <a:gd name="connsiteY109" fmla="*/ 864464 h 1222173"/>
                  <a:gd name="connsiteX110" fmla="*/ 1315000 w 1676389"/>
                  <a:gd name="connsiteY110" fmla="*/ 881497 h 1222173"/>
                  <a:gd name="connsiteX111" fmla="*/ 1309980 w 1676389"/>
                  <a:gd name="connsiteY111" fmla="*/ 890014 h 1222173"/>
                  <a:gd name="connsiteX112" fmla="*/ 1304961 w 1676389"/>
                  <a:gd name="connsiteY112" fmla="*/ 894273 h 1222173"/>
                  <a:gd name="connsiteX113" fmla="*/ 1284884 w 1676389"/>
                  <a:gd name="connsiteY113" fmla="*/ 890014 h 1222173"/>
                  <a:gd name="connsiteX114" fmla="*/ 1269826 w 1676389"/>
                  <a:gd name="connsiteY114" fmla="*/ 894273 h 1222173"/>
                  <a:gd name="connsiteX115" fmla="*/ 1264807 w 1676389"/>
                  <a:gd name="connsiteY115" fmla="*/ 898531 h 1222173"/>
                  <a:gd name="connsiteX116" fmla="*/ 1264807 w 1676389"/>
                  <a:gd name="connsiteY116" fmla="*/ 915565 h 1222173"/>
                  <a:gd name="connsiteX117" fmla="*/ 1259787 w 1676389"/>
                  <a:gd name="connsiteY117" fmla="*/ 949632 h 1222173"/>
                  <a:gd name="connsiteX118" fmla="*/ 1219633 w 1676389"/>
                  <a:gd name="connsiteY118" fmla="*/ 962408 h 1222173"/>
                  <a:gd name="connsiteX119" fmla="*/ 1169440 w 1676389"/>
                  <a:gd name="connsiteY119" fmla="*/ 992217 h 1222173"/>
                  <a:gd name="connsiteX120" fmla="*/ 1144343 w 1676389"/>
                  <a:gd name="connsiteY120" fmla="*/ 1000734 h 1222173"/>
                  <a:gd name="connsiteX121" fmla="*/ 1139324 w 1676389"/>
                  <a:gd name="connsiteY121" fmla="*/ 1009251 h 1222173"/>
                  <a:gd name="connsiteX122" fmla="*/ 1139324 w 1676389"/>
                  <a:gd name="connsiteY122" fmla="*/ 1017767 h 1222173"/>
                  <a:gd name="connsiteX123" fmla="*/ 1149363 w 1676389"/>
                  <a:gd name="connsiteY123" fmla="*/ 1034801 h 1222173"/>
                  <a:gd name="connsiteX124" fmla="*/ 1149363 w 1676389"/>
                  <a:gd name="connsiteY124" fmla="*/ 1047576 h 1222173"/>
                  <a:gd name="connsiteX125" fmla="*/ 1139324 w 1676389"/>
                  <a:gd name="connsiteY125" fmla="*/ 1047576 h 1222173"/>
                  <a:gd name="connsiteX126" fmla="*/ 1129285 w 1676389"/>
                  <a:gd name="connsiteY126" fmla="*/ 1039060 h 1222173"/>
                  <a:gd name="connsiteX127" fmla="*/ 1124266 w 1676389"/>
                  <a:gd name="connsiteY127" fmla="*/ 1034801 h 1222173"/>
                  <a:gd name="connsiteX128" fmla="*/ 1119247 w 1676389"/>
                  <a:gd name="connsiteY128" fmla="*/ 1030543 h 1222173"/>
                  <a:gd name="connsiteX129" fmla="*/ 1104189 w 1676389"/>
                  <a:gd name="connsiteY129" fmla="*/ 1030543 h 1222173"/>
                  <a:gd name="connsiteX130" fmla="*/ 1089131 w 1676389"/>
                  <a:gd name="connsiteY130" fmla="*/ 1030543 h 1222173"/>
                  <a:gd name="connsiteX131" fmla="*/ 1079092 w 1676389"/>
                  <a:gd name="connsiteY131" fmla="*/ 1034801 h 1222173"/>
                  <a:gd name="connsiteX132" fmla="*/ 1048977 w 1676389"/>
                  <a:gd name="connsiteY132" fmla="*/ 1051835 h 1222173"/>
                  <a:gd name="connsiteX133" fmla="*/ 1038938 w 1676389"/>
                  <a:gd name="connsiteY133" fmla="*/ 1068869 h 1222173"/>
                  <a:gd name="connsiteX134" fmla="*/ 1028899 w 1676389"/>
                  <a:gd name="connsiteY134" fmla="*/ 1085902 h 1222173"/>
                  <a:gd name="connsiteX135" fmla="*/ 1003803 w 1676389"/>
                  <a:gd name="connsiteY135" fmla="*/ 1098678 h 1222173"/>
                  <a:gd name="connsiteX136" fmla="*/ 988745 w 1676389"/>
                  <a:gd name="connsiteY136" fmla="*/ 1102936 h 1222173"/>
                  <a:gd name="connsiteX137" fmla="*/ 978706 w 1676389"/>
                  <a:gd name="connsiteY137" fmla="*/ 1098678 h 1222173"/>
                  <a:gd name="connsiteX138" fmla="*/ 963648 w 1676389"/>
                  <a:gd name="connsiteY138" fmla="*/ 1090161 h 1222173"/>
                  <a:gd name="connsiteX139" fmla="*/ 958629 w 1676389"/>
                  <a:gd name="connsiteY139" fmla="*/ 1073127 h 1222173"/>
                  <a:gd name="connsiteX140" fmla="*/ 948591 w 1676389"/>
                  <a:gd name="connsiteY140" fmla="*/ 1039060 h 1222173"/>
                  <a:gd name="connsiteX141" fmla="*/ 958629 w 1676389"/>
                  <a:gd name="connsiteY141" fmla="*/ 1030543 h 1222173"/>
                  <a:gd name="connsiteX142" fmla="*/ 963648 w 1676389"/>
                  <a:gd name="connsiteY142" fmla="*/ 1017767 h 1222173"/>
                  <a:gd name="connsiteX143" fmla="*/ 963648 w 1676389"/>
                  <a:gd name="connsiteY143" fmla="*/ 1009251 h 1222173"/>
                  <a:gd name="connsiteX144" fmla="*/ 958629 w 1676389"/>
                  <a:gd name="connsiteY144" fmla="*/ 996475 h 1222173"/>
                  <a:gd name="connsiteX145" fmla="*/ 943571 w 1676389"/>
                  <a:gd name="connsiteY145" fmla="*/ 992217 h 1222173"/>
                  <a:gd name="connsiteX146" fmla="*/ 933588 w 1676389"/>
                  <a:gd name="connsiteY146" fmla="*/ 992217 h 1222173"/>
                  <a:gd name="connsiteX147" fmla="*/ 933588 w 1676389"/>
                  <a:gd name="connsiteY147" fmla="*/ 992217 h 1222173"/>
                  <a:gd name="connsiteX148" fmla="*/ 913511 w 1676389"/>
                  <a:gd name="connsiteY148" fmla="*/ 1000734 h 1222173"/>
                  <a:gd name="connsiteX149" fmla="*/ 893434 w 1676389"/>
                  <a:gd name="connsiteY149" fmla="*/ 1009251 h 1222173"/>
                  <a:gd name="connsiteX150" fmla="*/ 893434 w 1676389"/>
                  <a:gd name="connsiteY150" fmla="*/ 1017768 h 1222173"/>
                  <a:gd name="connsiteX151" fmla="*/ 873357 w 1676389"/>
                  <a:gd name="connsiteY151" fmla="*/ 1030543 h 1222173"/>
                  <a:gd name="connsiteX152" fmla="*/ 868338 w 1676389"/>
                  <a:gd name="connsiteY152" fmla="*/ 1047577 h 1222173"/>
                  <a:gd name="connsiteX153" fmla="*/ 863318 w 1676389"/>
                  <a:gd name="connsiteY153" fmla="*/ 1056094 h 1222173"/>
                  <a:gd name="connsiteX154" fmla="*/ 863318 w 1676389"/>
                  <a:gd name="connsiteY154" fmla="*/ 1085903 h 1222173"/>
                  <a:gd name="connsiteX155" fmla="*/ 853280 w 1676389"/>
                  <a:gd name="connsiteY155" fmla="*/ 1098678 h 1222173"/>
                  <a:gd name="connsiteX156" fmla="*/ 833203 w 1676389"/>
                  <a:gd name="connsiteY156" fmla="*/ 1107195 h 1222173"/>
                  <a:gd name="connsiteX157" fmla="*/ 798785 w 1676389"/>
                  <a:gd name="connsiteY157" fmla="*/ 1121796 h 1222173"/>
                  <a:gd name="connsiteX158" fmla="*/ 788029 w 1676389"/>
                  <a:gd name="connsiteY158" fmla="*/ 1115712 h 1222173"/>
                  <a:gd name="connsiteX159" fmla="*/ 783010 w 1676389"/>
                  <a:gd name="connsiteY159" fmla="*/ 1107195 h 1222173"/>
                  <a:gd name="connsiteX160" fmla="*/ 783010 w 1676389"/>
                  <a:gd name="connsiteY160" fmla="*/ 1102937 h 1222173"/>
                  <a:gd name="connsiteX161" fmla="*/ 783010 w 1676389"/>
                  <a:gd name="connsiteY161" fmla="*/ 1090162 h 1222173"/>
                  <a:gd name="connsiteX162" fmla="*/ 788029 w 1676389"/>
                  <a:gd name="connsiteY162" fmla="*/ 1081645 h 1222173"/>
                  <a:gd name="connsiteX163" fmla="*/ 793048 w 1676389"/>
                  <a:gd name="connsiteY163" fmla="*/ 1081645 h 1222173"/>
                  <a:gd name="connsiteX164" fmla="*/ 788029 w 1676389"/>
                  <a:gd name="connsiteY164" fmla="*/ 1073128 h 1222173"/>
                  <a:gd name="connsiteX165" fmla="*/ 788029 w 1676389"/>
                  <a:gd name="connsiteY165" fmla="*/ 1068869 h 1222173"/>
                  <a:gd name="connsiteX166" fmla="*/ 783010 w 1676389"/>
                  <a:gd name="connsiteY166" fmla="*/ 1068869 h 1222173"/>
                  <a:gd name="connsiteX167" fmla="*/ 767952 w 1676389"/>
                  <a:gd name="connsiteY167" fmla="*/ 1068869 h 1222173"/>
                  <a:gd name="connsiteX168" fmla="*/ 762933 w 1676389"/>
                  <a:gd name="connsiteY168" fmla="*/ 1064611 h 1222173"/>
                  <a:gd name="connsiteX169" fmla="*/ 752894 w 1676389"/>
                  <a:gd name="connsiteY169" fmla="*/ 1056094 h 1222173"/>
                  <a:gd name="connsiteX170" fmla="*/ 742855 w 1676389"/>
                  <a:gd name="connsiteY170" fmla="*/ 1039060 h 1222173"/>
                  <a:gd name="connsiteX171" fmla="*/ 727798 w 1676389"/>
                  <a:gd name="connsiteY171" fmla="*/ 1034802 h 1222173"/>
                  <a:gd name="connsiteX172" fmla="*/ 722778 w 1676389"/>
                  <a:gd name="connsiteY172" fmla="*/ 1034802 h 1222173"/>
                  <a:gd name="connsiteX173" fmla="*/ 702701 w 1676389"/>
                  <a:gd name="connsiteY173" fmla="*/ 1039060 h 1222173"/>
                  <a:gd name="connsiteX174" fmla="*/ 687643 w 1676389"/>
                  <a:gd name="connsiteY174" fmla="*/ 1051836 h 1222173"/>
                  <a:gd name="connsiteX175" fmla="*/ 687643 w 1676389"/>
                  <a:gd name="connsiteY175" fmla="*/ 1064611 h 1222173"/>
                  <a:gd name="connsiteX176" fmla="*/ 687643 w 1676389"/>
                  <a:gd name="connsiteY176" fmla="*/ 1073128 h 1222173"/>
                  <a:gd name="connsiteX177" fmla="*/ 687643 w 1676389"/>
                  <a:gd name="connsiteY177" fmla="*/ 1081645 h 1222173"/>
                  <a:gd name="connsiteX178" fmla="*/ 672585 w 1676389"/>
                  <a:gd name="connsiteY178" fmla="*/ 1081645 h 1222173"/>
                  <a:gd name="connsiteX179" fmla="*/ 652508 w 1676389"/>
                  <a:gd name="connsiteY179" fmla="*/ 1081645 h 1222173"/>
                  <a:gd name="connsiteX180" fmla="*/ 627412 w 1676389"/>
                  <a:gd name="connsiteY180" fmla="*/ 1081645 h 1222173"/>
                  <a:gd name="connsiteX181" fmla="*/ 607334 w 1676389"/>
                  <a:gd name="connsiteY181" fmla="*/ 1085903 h 1222173"/>
                  <a:gd name="connsiteX182" fmla="*/ 592277 w 1676389"/>
                  <a:gd name="connsiteY182" fmla="*/ 1090162 h 1222173"/>
                  <a:gd name="connsiteX183" fmla="*/ 582238 w 1676389"/>
                  <a:gd name="connsiteY183" fmla="*/ 1102937 h 1222173"/>
                  <a:gd name="connsiteX184" fmla="*/ 562161 w 1676389"/>
                  <a:gd name="connsiteY184" fmla="*/ 1107195 h 1222173"/>
                  <a:gd name="connsiteX185" fmla="*/ 542084 w 1676389"/>
                  <a:gd name="connsiteY185" fmla="*/ 1102937 h 1222173"/>
                  <a:gd name="connsiteX186" fmla="*/ 516987 w 1676389"/>
                  <a:gd name="connsiteY186" fmla="*/ 1102937 h 1222173"/>
                  <a:gd name="connsiteX187" fmla="*/ 506949 w 1676389"/>
                  <a:gd name="connsiteY187" fmla="*/ 1107195 h 1222173"/>
                  <a:gd name="connsiteX188" fmla="*/ 496910 w 1676389"/>
                  <a:gd name="connsiteY188" fmla="*/ 1119971 h 1222173"/>
                  <a:gd name="connsiteX189" fmla="*/ 481852 w 1676389"/>
                  <a:gd name="connsiteY189" fmla="*/ 1119971 h 1222173"/>
                  <a:gd name="connsiteX190" fmla="*/ 466794 w 1676389"/>
                  <a:gd name="connsiteY190" fmla="*/ 1115712 h 1222173"/>
                  <a:gd name="connsiteX191" fmla="*/ 461775 w 1676389"/>
                  <a:gd name="connsiteY191" fmla="*/ 1107195 h 1222173"/>
                  <a:gd name="connsiteX192" fmla="*/ 446717 w 1676389"/>
                  <a:gd name="connsiteY192" fmla="*/ 1098678 h 1222173"/>
                  <a:gd name="connsiteX193" fmla="*/ 426640 w 1676389"/>
                  <a:gd name="connsiteY193" fmla="*/ 1098678 h 1222173"/>
                  <a:gd name="connsiteX194" fmla="*/ 416601 w 1676389"/>
                  <a:gd name="connsiteY194" fmla="*/ 1102937 h 1222173"/>
                  <a:gd name="connsiteX195" fmla="*/ 406563 w 1676389"/>
                  <a:gd name="connsiteY195" fmla="*/ 1102937 h 1222173"/>
                  <a:gd name="connsiteX196" fmla="*/ 401544 w 1676389"/>
                  <a:gd name="connsiteY196" fmla="*/ 1102937 h 1222173"/>
                  <a:gd name="connsiteX197" fmla="*/ 396524 w 1676389"/>
                  <a:gd name="connsiteY197" fmla="*/ 1102937 h 1222173"/>
                  <a:gd name="connsiteX198" fmla="*/ 386486 w 1676389"/>
                  <a:gd name="connsiteY198" fmla="*/ 1107195 h 1222173"/>
                  <a:gd name="connsiteX199" fmla="*/ 386486 w 1676389"/>
                  <a:gd name="connsiteY199" fmla="*/ 1119971 h 1222173"/>
                  <a:gd name="connsiteX200" fmla="*/ 386486 w 1676389"/>
                  <a:gd name="connsiteY200" fmla="*/ 1132746 h 1222173"/>
                  <a:gd name="connsiteX201" fmla="*/ 396524 w 1676389"/>
                  <a:gd name="connsiteY201" fmla="*/ 1149780 h 1222173"/>
                  <a:gd name="connsiteX202" fmla="*/ 401544 w 1676389"/>
                  <a:gd name="connsiteY202" fmla="*/ 1158297 h 1222173"/>
                  <a:gd name="connsiteX203" fmla="*/ 396524 w 1676389"/>
                  <a:gd name="connsiteY203" fmla="*/ 1175330 h 1222173"/>
                  <a:gd name="connsiteX204" fmla="*/ 381466 w 1676389"/>
                  <a:gd name="connsiteY204" fmla="*/ 1183847 h 1222173"/>
                  <a:gd name="connsiteX205" fmla="*/ 361389 w 1676389"/>
                  <a:gd name="connsiteY205" fmla="*/ 1192364 h 1222173"/>
                  <a:gd name="connsiteX206" fmla="*/ 341312 w 1676389"/>
                  <a:gd name="connsiteY206" fmla="*/ 1192364 h 1222173"/>
                  <a:gd name="connsiteX207" fmla="*/ 321235 w 1676389"/>
                  <a:gd name="connsiteY207" fmla="*/ 1196623 h 1222173"/>
                  <a:gd name="connsiteX208" fmla="*/ 306177 w 1676389"/>
                  <a:gd name="connsiteY208" fmla="*/ 1196623 h 1222173"/>
                  <a:gd name="connsiteX209" fmla="*/ 301158 w 1676389"/>
                  <a:gd name="connsiteY209" fmla="*/ 1205139 h 1222173"/>
                  <a:gd name="connsiteX210" fmla="*/ 296138 w 1676389"/>
                  <a:gd name="connsiteY210" fmla="*/ 1209398 h 1222173"/>
                  <a:gd name="connsiteX211" fmla="*/ 296138 w 1676389"/>
                  <a:gd name="connsiteY211" fmla="*/ 1222173 h 1222173"/>
                  <a:gd name="connsiteX212" fmla="*/ 281080 w 1676389"/>
                  <a:gd name="connsiteY212" fmla="*/ 1222173 h 1222173"/>
                  <a:gd name="connsiteX213" fmla="*/ 261003 w 1676389"/>
                  <a:gd name="connsiteY213" fmla="*/ 1213656 h 1222173"/>
                  <a:gd name="connsiteX214" fmla="*/ 240926 w 1676389"/>
                  <a:gd name="connsiteY214" fmla="*/ 1209398 h 1222173"/>
                  <a:gd name="connsiteX215" fmla="*/ 235907 w 1676389"/>
                  <a:gd name="connsiteY215" fmla="*/ 1192364 h 1222173"/>
                  <a:gd name="connsiteX216" fmla="*/ 220849 w 1676389"/>
                  <a:gd name="connsiteY216" fmla="*/ 1171072 h 1222173"/>
                  <a:gd name="connsiteX217" fmla="*/ 200772 w 1676389"/>
                  <a:gd name="connsiteY217" fmla="*/ 1154038 h 1222173"/>
                  <a:gd name="connsiteX218" fmla="*/ 185714 w 1676389"/>
                  <a:gd name="connsiteY218" fmla="*/ 1154038 h 1222173"/>
                  <a:gd name="connsiteX219" fmla="*/ 175675 w 1676389"/>
                  <a:gd name="connsiteY219" fmla="*/ 1154038 h 1222173"/>
                  <a:gd name="connsiteX220" fmla="*/ 165637 w 1676389"/>
                  <a:gd name="connsiteY220" fmla="*/ 1154038 h 1222173"/>
                  <a:gd name="connsiteX221" fmla="*/ 155598 w 1676389"/>
                  <a:gd name="connsiteY221" fmla="*/ 1166814 h 1222173"/>
                  <a:gd name="connsiteX222" fmla="*/ 145560 w 1676389"/>
                  <a:gd name="connsiteY222" fmla="*/ 1166814 h 1222173"/>
                  <a:gd name="connsiteX223" fmla="*/ 135521 w 1676389"/>
                  <a:gd name="connsiteY223" fmla="*/ 1158297 h 1222173"/>
                  <a:gd name="connsiteX224" fmla="*/ 125482 w 1676389"/>
                  <a:gd name="connsiteY224" fmla="*/ 1137004 h 1222173"/>
                  <a:gd name="connsiteX225" fmla="*/ 120463 w 1676389"/>
                  <a:gd name="connsiteY225" fmla="*/ 1124229 h 1222173"/>
                  <a:gd name="connsiteX226" fmla="*/ 105405 w 1676389"/>
                  <a:gd name="connsiteY226" fmla="*/ 1115712 h 1222173"/>
                  <a:gd name="connsiteX227" fmla="*/ 95367 w 1676389"/>
                  <a:gd name="connsiteY227" fmla="*/ 1102937 h 1222173"/>
                  <a:gd name="connsiteX228" fmla="*/ 80309 w 1676389"/>
                  <a:gd name="connsiteY228" fmla="*/ 1090162 h 1222173"/>
                  <a:gd name="connsiteX229" fmla="*/ 80309 w 1676389"/>
                  <a:gd name="connsiteY229" fmla="*/ 1081645 h 1222173"/>
                  <a:gd name="connsiteX230" fmla="*/ 65251 w 1676389"/>
                  <a:gd name="connsiteY230" fmla="*/ 1064611 h 1222173"/>
                  <a:gd name="connsiteX231" fmla="*/ 60232 w 1676389"/>
                  <a:gd name="connsiteY231" fmla="*/ 1056094 h 1222173"/>
                  <a:gd name="connsiteX232" fmla="*/ 55212 w 1676389"/>
                  <a:gd name="connsiteY232" fmla="*/ 1047577 h 1222173"/>
                  <a:gd name="connsiteX233" fmla="*/ 55212 w 1676389"/>
                  <a:gd name="connsiteY233" fmla="*/ 1022027 h 1222173"/>
                  <a:gd name="connsiteX234" fmla="*/ 60232 w 1676389"/>
                  <a:gd name="connsiteY234" fmla="*/ 992217 h 1222173"/>
                  <a:gd name="connsiteX235" fmla="*/ 80309 w 1676389"/>
                  <a:gd name="connsiteY235" fmla="*/ 966667 h 1222173"/>
                  <a:gd name="connsiteX236" fmla="*/ 95367 w 1676389"/>
                  <a:gd name="connsiteY236" fmla="*/ 958150 h 1222173"/>
                  <a:gd name="connsiteX237" fmla="*/ 115444 w 1676389"/>
                  <a:gd name="connsiteY237" fmla="*/ 945375 h 1222173"/>
                  <a:gd name="connsiteX238" fmla="*/ 120463 w 1676389"/>
                  <a:gd name="connsiteY238" fmla="*/ 928341 h 1222173"/>
                  <a:gd name="connsiteX239" fmla="*/ 125482 w 1676389"/>
                  <a:gd name="connsiteY239" fmla="*/ 915566 h 1222173"/>
                  <a:gd name="connsiteX240" fmla="*/ 125482 w 1676389"/>
                  <a:gd name="connsiteY240" fmla="*/ 898532 h 1222173"/>
                  <a:gd name="connsiteX241" fmla="*/ 135521 w 1676389"/>
                  <a:gd name="connsiteY241" fmla="*/ 890015 h 1222173"/>
                  <a:gd name="connsiteX242" fmla="*/ 135521 w 1676389"/>
                  <a:gd name="connsiteY242" fmla="*/ 881498 h 1222173"/>
                  <a:gd name="connsiteX243" fmla="*/ 120463 w 1676389"/>
                  <a:gd name="connsiteY243" fmla="*/ 881498 h 1222173"/>
                  <a:gd name="connsiteX244" fmla="*/ 115444 w 1676389"/>
                  <a:gd name="connsiteY244" fmla="*/ 877240 h 1222173"/>
                  <a:gd name="connsiteX245" fmla="*/ 95367 w 1676389"/>
                  <a:gd name="connsiteY245" fmla="*/ 877240 h 1222173"/>
                  <a:gd name="connsiteX246" fmla="*/ 75290 w 1676389"/>
                  <a:gd name="connsiteY246" fmla="*/ 872981 h 1222173"/>
                  <a:gd name="connsiteX247" fmla="*/ 60232 w 1676389"/>
                  <a:gd name="connsiteY247" fmla="*/ 864464 h 1222173"/>
                  <a:gd name="connsiteX248" fmla="*/ 35135 w 1676389"/>
                  <a:gd name="connsiteY248" fmla="*/ 847431 h 1222173"/>
                  <a:gd name="connsiteX249" fmla="*/ 5019 w 1676389"/>
                  <a:gd name="connsiteY249" fmla="*/ 838914 h 1222173"/>
                  <a:gd name="connsiteX250" fmla="*/ 0 w 1676389"/>
                  <a:gd name="connsiteY250" fmla="*/ 826138 h 1222173"/>
                  <a:gd name="connsiteX251" fmla="*/ 5019 w 1676389"/>
                  <a:gd name="connsiteY251" fmla="*/ 809105 h 1222173"/>
                  <a:gd name="connsiteX252" fmla="*/ 20077 w 1676389"/>
                  <a:gd name="connsiteY252" fmla="*/ 800588 h 1222173"/>
                  <a:gd name="connsiteX253" fmla="*/ 35135 w 1676389"/>
                  <a:gd name="connsiteY253" fmla="*/ 787812 h 1222173"/>
                  <a:gd name="connsiteX254" fmla="*/ 75290 w 1676389"/>
                  <a:gd name="connsiteY254" fmla="*/ 775037 h 1222173"/>
                  <a:gd name="connsiteX255" fmla="*/ 105405 w 1676389"/>
                  <a:gd name="connsiteY255" fmla="*/ 770779 h 1222173"/>
                  <a:gd name="connsiteX256" fmla="*/ 120463 w 1676389"/>
                  <a:gd name="connsiteY256" fmla="*/ 758003 h 1222173"/>
                  <a:gd name="connsiteX257" fmla="*/ 120463 w 1676389"/>
                  <a:gd name="connsiteY257" fmla="*/ 749486 h 1222173"/>
                  <a:gd name="connsiteX258" fmla="*/ 120463 w 1676389"/>
                  <a:gd name="connsiteY258" fmla="*/ 740970 h 1222173"/>
                  <a:gd name="connsiteX259" fmla="*/ 115444 w 1676389"/>
                  <a:gd name="connsiteY259" fmla="*/ 736711 h 1222173"/>
                  <a:gd name="connsiteX260" fmla="*/ 95367 w 1676389"/>
                  <a:gd name="connsiteY260" fmla="*/ 740970 h 1222173"/>
                  <a:gd name="connsiteX261" fmla="*/ 75290 w 1676389"/>
                  <a:gd name="connsiteY261" fmla="*/ 749486 h 1222173"/>
                  <a:gd name="connsiteX262" fmla="*/ 55212 w 1676389"/>
                  <a:gd name="connsiteY262" fmla="*/ 749486 h 1222173"/>
                  <a:gd name="connsiteX263" fmla="*/ 40154 w 1676389"/>
                  <a:gd name="connsiteY263" fmla="*/ 740970 h 1222173"/>
                  <a:gd name="connsiteX264" fmla="*/ 35135 w 1676389"/>
                  <a:gd name="connsiteY264" fmla="*/ 732453 h 1222173"/>
                  <a:gd name="connsiteX265" fmla="*/ 40154 w 1676389"/>
                  <a:gd name="connsiteY265" fmla="*/ 719677 h 1222173"/>
                  <a:gd name="connsiteX266" fmla="*/ 45174 w 1676389"/>
                  <a:gd name="connsiteY266" fmla="*/ 706902 h 1222173"/>
                  <a:gd name="connsiteX267" fmla="*/ 80309 w 1676389"/>
                  <a:gd name="connsiteY267" fmla="*/ 672835 h 1222173"/>
                  <a:gd name="connsiteX268" fmla="*/ 85328 w 1676389"/>
                  <a:gd name="connsiteY268" fmla="*/ 664318 h 1222173"/>
                  <a:gd name="connsiteX269" fmla="*/ 95367 w 1676389"/>
                  <a:gd name="connsiteY269" fmla="*/ 647284 h 1222173"/>
                  <a:gd name="connsiteX270" fmla="*/ 105405 w 1676389"/>
                  <a:gd name="connsiteY270" fmla="*/ 643025 h 1222173"/>
                  <a:gd name="connsiteX271" fmla="*/ 120463 w 1676389"/>
                  <a:gd name="connsiteY271" fmla="*/ 634509 h 1222173"/>
                  <a:gd name="connsiteX272" fmla="*/ 125482 w 1676389"/>
                  <a:gd name="connsiteY272" fmla="*/ 630250 h 1222173"/>
                  <a:gd name="connsiteX273" fmla="*/ 125482 w 1676389"/>
                  <a:gd name="connsiteY273" fmla="*/ 625992 h 1222173"/>
                  <a:gd name="connsiteX274" fmla="*/ 120463 w 1676389"/>
                  <a:gd name="connsiteY274" fmla="*/ 608958 h 1222173"/>
                  <a:gd name="connsiteX275" fmla="*/ 100386 w 1676389"/>
                  <a:gd name="connsiteY275" fmla="*/ 596183 h 1222173"/>
                  <a:gd name="connsiteX276" fmla="*/ 80309 w 1676389"/>
                  <a:gd name="connsiteY276" fmla="*/ 591924 h 1222173"/>
                  <a:gd name="connsiteX277" fmla="*/ 60232 w 1676389"/>
                  <a:gd name="connsiteY277" fmla="*/ 583407 h 1222173"/>
                  <a:gd name="connsiteX278" fmla="*/ 35135 w 1676389"/>
                  <a:gd name="connsiteY278" fmla="*/ 579149 h 1222173"/>
                  <a:gd name="connsiteX279" fmla="*/ 35135 w 1676389"/>
                  <a:gd name="connsiteY279" fmla="*/ 549340 h 1222173"/>
                  <a:gd name="connsiteX280" fmla="*/ 40154 w 1676389"/>
                  <a:gd name="connsiteY280" fmla="*/ 532306 h 1222173"/>
                  <a:gd name="connsiteX281" fmla="*/ 55212 w 1676389"/>
                  <a:gd name="connsiteY281" fmla="*/ 523789 h 1222173"/>
                  <a:gd name="connsiteX282" fmla="*/ 60232 w 1676389"/>
                  <a:gd name="connsiteY282" fmla="*/ 506755 h 1222173"/>
                  <a:gd name="connsiteX283" fmla="*/ 80309 w 1676389"/>
                  <a:gd name="connsiteY283" fmla="*/ 493980 h 1222173"/>
                  <a:gd name="connsiteX284" fmla="*/ 100386 w 1676389"/>
                  <a:gd name="connsiteY284" fmla="*/ 476946 h 1222173"/>
                  <a:gd name="connsiteX285" fmla="*/ 105405 w 1676389"/>
                  <a:gd name="connsiteY285" fmla="*/ 468429 h 1222173"/>
                  <a:gd name="connsiteX286" fmla="*/ 120463 w 1676389"/>
                  <a:gd name="connsiteY286" fmla="*/ 468429 h 1222173"/>
                  <a:gd name="connsiteX287" fmla="*/ 135521 w 1676389"/>
                  <a:gd name="connsiteY287" fmla="*/ 472688 h 1222173"/>
                  <a:gd name="connsiteX288" fmla="*/ 140540 w 1676389"/>
                  <a:gd name="connsiteY288" fmla="*/ 476946 h 1222173"/>
                  <a:gd name="connsiteX289" fmla="*/ 145560 w 1676389"/>
                  <a:gd name="connsiteY289" fmla="*/ 476946 h 1222173"/>
                  <a:gd name="connsiteX290" fmla="*/ 160617 w 1676389"/>
                  <a:gd name="connsiteY290" fmla="*/ 472688 h 1222173"/>
                  <a:gd name="connsiteX291" fmla="*/ 165637 w 1676389"/>
                  <a:gd name="connsiteY291" fmla="*/ 472688 h 1222173"/>
                  <a:gd name="connsiteX292" fmla="*/ 180695 w 1676389"/>
                  <a:gd name="connsiteY292" fmla="*/ 476946 h 1222173"/>
                  <a:gd name="connsiteX293" fmla="*/ 195753 w 1676389"/>
                  <a:gd name="connsiteY293" fmla="*/ 489722 h 1222173"/>
                  <a:gd name="connsiteX294" fmla="*/ 200772 w 1676389"/>
                  <a:gd name="connsiteY294" fmla="*/ 493980 h 1222173"/>
                  <a:gd name="connsiteX295" fmla="*/ 205791 w 1676389"/>
                  <a:gd name="connsiteY295" fmla="*/ 498239 h 1222173"/>
                  <a:gd name="connsiteX296" fmla="*/ 225868 w 1676389"/>
                  <a:gd name="connsiteY296" fmla="*/ 493980 h 1222173"/>
                  <a:gd name="connsiteX297" fmla="*/ 240926 w 1676389"/>
                  <a:gd name="connsiteY297" fmla="*/ 485463 h 1222173"/>
                  <a:gd name="connsiteX298" fmla="*/ 245945 w 1676389"/>
                  <a:gd name="connsiteY298" fmla="*/ 468429 h 1222173"/>
                  <a:gd name="connsiteX299" fmla="*/ 240926 w 1676389"/>
                  <a:gd name="connsiteY299" fmla="*/ 455654 h 1222173"/>
                  <a:gd name="connsiteX300" fmla="*/ 276061 w 1676389"/>
                  <a:gd name="connsiteY300" fmla="*/ 451396 h 1222173"/>
                  <a:gd name="connsiteX301" fmla="*/ 286100 w 1676389"/>
                  <a:gd name="connsiteY301" fmla="*/ 451396 h 1222173"/>
                  <a:gd name="connsiteX302" fmla="*/ 296138 w 1676389"/>
                  <a:gd name="connsiteY302" fmla="*/ 451396 h 1222173"/>
                  <a:gd name="connsiteX303" fmla="*/ 306177 w 1676389"/>
                  <a:gd name="connsiteY303" fmla="*/ 459913 h 1222173"/>
                  <a:gd name="connsiteX304" fmla="*/ 326254 w 1676389"/>
                  <a:gd name="connsiteY304" fmla="*/ 459913 h 1222173"/>
                  <a:gd name="connsiteX305" fmla="*/ 346331 w 1676389"/>
                  <a:gd name="connsiteY305" fmla="*/ 459913 h 1222173"/>
                  <a:gd name="connsiteX306" fmla="*/ 366408 w 1676389"/>
                  <a:gd name="connsiteY306" fmla="*/ 459913 h 1222173"/>
                  <a:gd name="connsiteX307" fmla="*/ 381466 w 1676389"/>
                  <a:gd name="connsiteY307" fmla="*/ 468429 h 1222173"/>
                  <a:gd name="connsiteX308" fmla="*/ 381466 w 1676389"/>
                  <a:gd name="connsiteY308" fmla="*/ 472688 h 1222173"/>
                  <a:gd name="connsiteX309" fmla="*/ 381466 w 1676389"/>
                  <a:gd name="connsiteY309" fmla="*/ 476946 h 1222173"/>
                  <a:gd name="connsiteX310" fmla="*/ 386486 w 1676389"/>
                  <a:gd name="connsiteY310" fmla="*/ 472688 h 1222173"/>
                  <a:gd name="connsiteX311" fmla="*/ 406563 w 1676389"/>
                  <a:gd name="connsiteY311" fmla="*/ 455654 h 1222173"/>
                  <a:gd name="connsiteX312" fmla="*/ 406563 w 1676389"/>
                  <a:gd name="connsiteY312" fmla="*/ 451396 h 1222173"/>
                  <a:gd name="connsiteX313" fmla="*/ 406563 w 1676389"/>
                  <a:gd name="connsiteY313" fmla="*/ 438620 h 1222173"/>
                  <a:gd name="connsiteX314" fmla="*/ 401544 w 1676389"/>
                  <a:gd name="connsiteY314" fmla="*/ 417328 h 1222173"/>
                  <a:gd name="connsiteX315" fmla="*/ 401544 w 1676389"/>
                  <a:gd name="connsiteY315" fmla="*/ 404553 h 1222173"/>
                  <a:gd name="connsiteX316" fmla="*/ 401544 w 1676389"/>
                  <a:gd name="connsiteY316" fmla="*/ 400294 h 1222173"/>
                  <a:gd name="connsiteX317" fmla="*/ 406563 w 1676389"/>
                  <a:gd name="connsiteY317" fmla="*/ 387519 h 1222173"/>
                  <a:gd name="connsiteX318" fmla="*/ 421621 w 1676389"/>
                  <a:gd name="connsiteY318" fmla="*/ 387519 h 1222173"/>
                  <a:gd name="connsiteX319" fmla="*/ 446717 w 1676389"/>
                  <a:gd name="connsiteY319" fmla="*/ 383261 h 1222173"/>
                  <a:gd name="connsiteX320" fmla="*/ 461775 w 1676389"/>
                  <a:gd name="connsiteY320" fmla="*/ 374744 h 1222173"/>
                  <a:gd name="connsiteX321" fmla="*/ 461775 w 1676389"/>
                  <a:gd name="connsiteY321" fmla="*/ 370485 h 1222173"/>
                  <a:gd name="connsiteX322" fmla="*/ 476833 w 1676389"/>
                  <a:gd name="connsiteY322" fmla="*/ 353452 h 1222173"/>
                  <a:gd name="connsiteX323" fmla="*/ 496910 w 1676389"/>
                  <a:gd name="connsiteY323" fmla="*/ 336418 h 1222173"/>
                  <a:gd name="connsiteX324" fmla="*/ 501929 w 1676389"/>
                  <a:gd name="connsiteY324" fmla="*/ 319384 h 1222173"/>
                  <a:gd name="connsiteX325" fmla="*/ 516987 w 1676389"/>
                  <a:gd name="connsiteY325" fmla="*/ 315126 h 1222173"/>
                  <a:gd name="connsiteX326" fmla="*/ 527026 w 1676389"/>
                  <a:gd name="connsiteY326" fmla="*/ 315126 h 1222173"/>
                  <a:gd name="connsiteX327" fmla="*/ 542084 w 1676389"/>
                  <a:gd name="connsiteY327" fmla="*/ 315126 h 1222173"/>
                  <a:gd name="connsiteX328" fmla="*/ 562161 w 1676389"/>
                  <a:gd name="connsiteY328" fmla="*/ 310867 h 1222173"/>
                  <a:gd name="connsiteX329" fmla="*/ 572199 w 1676389"/>
                  <a:gd name="connsiteY329" fmla="*/ 298092 h 1222173"/>
                  <a:gd name="connsiteX330" fmla="*/ 585683 w 1676389"/>
                  <a:gd name="connsiteY330" fmla="*/ 282839 h 1222173"/>
                  <a:gd name="connsiteX331" fmla="*/ 582182 w 1676389"/>
                  <a:gd name="connsiteY331" fmla="*/ 281057 h 1222173"/>
                  <a:gd name="connsiteX332" fmla="*/ 577162 w 1676389"/>
                  <a:gd name="connsiteY332" fmla="*/ 276798 h 1222173"/>
                  <a:gd name="connsiteX333" fmla="*/ 567124 w 1676389"/>
                  <a:gd name="connsiteY333" fmla="*/ 264023 h 1222173"/>
                  <a:gd name="connsiteX334" fmla="*/ 562104 w 1676389"/>
                  <a:gd name="connsiteY334" fmla="*/ 246989 h 1222173"/>
                  <a:gd name="connsiteX335" fmla="*/ 557085 w 1676389"/>
                  <a:gd name="connsiteY335" fmla="*/ 191630 h 1222173"/>
                  <a:gd name="connsiteX336" fmla="*/ 557085 w 1676389"/>
                  <a:gd name="connsiteY336" fmla="*/ 166079 h 1222173"/>
                  <a:gd name="connsiteX337" fmla="*/ 557085 w 1676389"/>
                  <a:gd name="connsiteY337" fmla="*/ 144787 h 1222173"/>
                  <a:gd name="connsiteX338" fmla="*/ 567124 w 1676389"/>
                  <a:gd name="connsiteY338" fmla="*/ 127753 h 1222173"/>
                  <a:gd name="connsiteX339" fmla="*/ 582182 w 1676389"/>
                  <a:gd name="connsiteY339" fmla="*/ 110719 h 1222173"/>
                  <a:gd name="connsiteX340" fmla="*/ 582182 w 1676389"/>
                  <a:gd name="connsiteY340" fmla="*/ 89427 h 1222173"/>
                  <a:gd name="connsiteX341" fmla="*/ 587201 w 1676389"/>
                  <a:gd name="connsiteY341" fmla="*/ 76652 h 1222173"/>
                  <a:gd name="connsiteX342" fmla="*/ 597240 w 1676389"/>
                  <a:gd name="connsiteY342" fmla="*/ 72393 h 1222173"/>
                  <a:gd name="connsiteX343" fmla="*/ 617317 w 1676389"/>
                  <a:gd name="connsiteY343" fmla="*/ 68135 h 1222173"/>
                  <a:gd name="connsiteX344" fmla="*/ 637394 w 1676389"/>
                  <a:gd name="connsiteY344" fmla="*/ 68135 h 1222173"/>
                  <a:gd name="connsiteX345" fmla="*/ 642413 w 1676389"/>
                  <a:gd name="connsiteY345" fmla="*/ 76652 h 1222173"/>
                  <a:gd name="connsiteX346" fmla="*/ 657471 w 1676389"/>
                  <a:gd name="connsiteY346" fmla="*/ 89427 h 1222173"/>
                  <a:gd name="connsiteX347" fmla="*/ 682568 w 1676389"/>
                  <a:gd name="connsiteY347" fmla="*/ 110719 h 1222173"/>
                  <a:gd name="connsiteX348" fmla="*/ 702645 w 1676389"/>
                  <a:gd name="connsiteY348" fmla="*/ 140528 h 1222173"/>
                  <a:gd name="connsiteX349" fmla="*/ 717703 w 1676389"/>
                  <a:gd name="connsiteY349" fmla="*/ 149045 h 1222173"/>
                  <a:gd name="connsiteX350" fmla="*/ 722722 w 1676389"/>
                  <a:gd name="connsiteY350" fmla="*/ 161821 h 1222173"/>
                  <a:gd name="connsiteX351" fmla="*/ 722722 w 1676389"/>
                  <a:gd name="connsiteY351" fmla="*/ 178854 h 1222173"/>
                  <a:gd name="connsiteX352" fmla="*/ 727741 w 1676389"/>
                  <a:gd name="connsiteY352" fmla="*/ 183113 h 1222173"/>
                  <a:gd name="connsiteX353" fmla="*/ 737780 w 1676389"/>
                  <a:gd name="connsiteY353" fmla="*/ 183113 h 1222173"/>
                  <a:gd name="connsiteX354" fmla="*/ 747819 w 1676389"/>
                  <a:gd name="connsiteY354" fmla="*/ 191630 h 1222173"/>
                  <a:gd name="connsiteX355" fmla="*/ 747819 w 1676389"/>
                  <a:gd name="connsiteY355" fmla="*/ 200147 h 1222173"/>
                  <a:gd name="connsiteX356" fmla="*/ 742799 w 1676389"/>
                  <a:gd name="connsiteY356" fmla="*/ 212922 h 1222173"/>
                  <a:gd name="connsiteX357" fmla="*/ 767896 w 1676389"/>
                  <a:gd name="connsiteY357" fmla="*/ 212922 h 1222173"/>
                  <a:gd name="connsiteX358" fmla="*/ 787973 w 1676389"/>
                  <a:gd name="connsiteY358" fmla="*/ 212922 h 1222173"/>
                  <a:gd name="connsiteX359" fmla="*/ 803031 w 1676389"/>
                  <a:gd name="connsiteY359" fmla="*/ 208663 h 1222173"/>
                  <a:gd name="connsiteX360" fmla="*/ 818089 w 1676389"/>
                  <a:gd name="connsiteY360" fmla="*/ 200147 h 1222173"/>
                  <a:gd name="connsiteX361" fmla="*/ 823108 w 1676389"/>
                  <a:gd name="connsiteY361" fmla="*/ 195888 h 1222173"/>
                  <a:gd name="connsiteX362" fmla="*/ 838166 w 1676389"/>
                  <a:gd name="connsiteY362" fmla="*/ 195888 h 1222173"/>
                  <a:gd name="connsiteX363" fmla="*/ 848205 w 1676389"/>
                  <a:gd name="connsiteY363" fmla="*/ 200147 h 1222173"/>
                  <a:gd name="connsiteX364" fmla="*/ 858243 w 1676389"/>
                  <a:gd name="connsiteY364" fmla="*/ 208663 h 1222173"/>
                  <a:gd name="connsiteX365" fmla="*/ 863262 w 1676389"/>
                  <a:gd name="connsiteY365" fmla="*/ 212922 h 1222173"/>
                  <a:gd name="connsiteX366" fmla="*/ 878320 w 1676389"/>
                  <a:gd name="connsiteY366" fmla="*/ 212922 h 1222173"/>
                  <a:gd name="connsiteX367" fmla="*/ 898398 w 1676389"/>
                  <a:gd name="connsiteY367" fmla="*/ 200147 h 1222173"/>
                  <a:gd name="connsiteX368" fmla="*/ 908436 w 1676389"/>
                  <a:gd name="connsiteY368" fmla="*/ 208663 h 1222173"/>
                  <a:gd name="connsiteX369" fmla="*/ 923494 w 1676389"/>
                  <a:gd name="connsiteY369" fmla="*/ 217180 h 1222173"/>
                  <a:gd name="connsiteX370" fmla="*/ 943571 w 1676389"/>
                  <a:gd name="connsiteY370" fmla="*/ 217180 h 1222173"/>
                  <a:gd name="connsiteX371" fmla="*/ 963648 w 1676389"/>
                  <a:gd name="connsiteY371" fmla="*/ 217180 h 1222173"/>
                  <a:gd name="connsiteX372" fmla="*/ 958629 w 1676389"/>
                  <a:gd name="connsiteY372" fmla="*/ 212922 h 1222173"/>
                  <a:gd name="connsiteX373" fmla="*/ 963648 w 1676389"/>
                  <a:gd name="connsiteY373" fmla="*/ 195888 h 1222173"/>
                  <a:gd name="connsiteX374" fmla="*/ 978706 w 1676389"/>
                  <a:gd name="connsiteY374" fmla="*/ 183113 h 1222173"/>
                  <a:gd name="connsiteX375" fmla="*/ 998784 w 1676389"/>
                  <a:gd name="connsiteY375" fmla="*/ 161821 h 1222173"/>
                  <a:gd name="connsiteX376" fmla="*/ 1018861 w 1676389"/>
                  <a:gd name="connsiteY376" fmla="*/ 136270 h 1222173"/>
                  <a:gd name="connsiteX377" fmla="*/ 1038938 w 1676389"/>
                  <a:gd name="connsiteY377" fmla="*/ 102202 h 1222173"/>
                  <a:gd name="connsiteX378" fmla="*/ 1043957 w 1676389"/>
                  <a:gd name="connsiteY378" fmla="*/ 89427 h 1222173"/>
                  <a:gd name="connsiteX379" fmla="*/ 1059015 w 1676389"/>
                  <a:gd name="connsiteY379" fmla="*/ 85169 h 1222173"/>
                  <a:gd name="connsiteX380" fmla="*/ 1064034 w 1676389"/>
                  <a:gd name="connsiteY380" fmla="*/ 85169 h 1222173"/>
                  <a:gd name="connsiteX381" fmla="*/ 1079092 w 1676389"/>
                  <a:gd name="connsiteY381" fmla="*/ 89427 h 1222173"/>
                  <a:gd name="connsiteX382" fmla="*/ 1104189 w 1676389"/>
                  <a:gd name="connsiteY382" fmla="*/ 93686 h 1222173"/>
                  <a:gd name="connsiteX383" fmla="*/ 1129285 w 1676389"/>
                  <a:gd name="connsiteY383" fmla="*/ 102202 h 1222173"/>
                  <a:gd name="connsiteX384" fmla="*/ 1129285 w 1676389"/>
                  <a:gd name="connsiteY384" fmla="*/ 93686 h 1222173"/>
                  <a:gd name="connsiteX385" fmla="*/ 1139324 w 1676389"/>
                  <a:gd name="connsiteY385" fmla="*/ 85169 h 1222173"/>
                  <a:gd name="connsiteX386" fmla="*/ 1149363 w 1676389"/>
                  <a:gd name="connsiteY386" fmla="*/ 76652 h 1222173"/>
                  <a:gd name="connsiteX387" fmla="*/ 1159401 w 1676389"/>
                  <a:gd name="connsiteY387" fmla="*/ 59618 h 1222173"/>
                  <a:gd name="connsiteX388" fmla="*/ 1159401 w 1676389"/>
                  <a:gd name="connsiteY388" fmla="*/ 51101 h 1222173"/>
                  <a:gd name="connsiteX389" fmla="*/ 1164421 w 1676389"/>
                  <a:gd name="connsiteY389" fmla="*/ 42584 h 1222173"/>
                  <a:gd name="connsiteX390" fmla="*/ 1184498 w 1676389"/>
                  <a:gd name="connsiteY390" fmla="*/ 42584 h 1222173"/>
                  <a:gd name="connsiteX391" fmla="*/ 1204575 w 1676389"/>
                  <a:gd name="connsiteY391" fmla="*/ 55360 h 1222173"/>
                  <a:gd name="connsiteX392" fmla="*/ 1219633 w 1676389"/>
                  <a:gd name="connsiteY392" fmla="*/ 72393 h 1222173"/>
                  <a:gd name="connsiteX393" fmla="*/ 1224652 w 1676389"/>
                  <a:gd name="connsiteY393" fmla="*/ 85169 h 1222173"/>
                  <a:gd name="connsiteX394" fmla="*/ 1239710 w 1676389"/>
                  <a:gd name="connsiteY394" fmla="*/ 89427 h 1222173"/>
                  <a:gd name="connsiteX395" fmla="*/ 1249749 w 1676389"/>
                  <a:gd name="connsiteY395" fmla="*/ 85169 h 1222173"/>
                  <a:gd name="connsiteX396" fmla="*/ 1264807 w 1676389"/>
                  <a:gd name="connsiteY396" fmla="*/ 76652 h 1222173"/>
                  <a:gd name="connsiteX397" fmla="*/ 1279864 w 1676389"/>
                  <a:gd name="connsiteY397" fmla="*/ 72393 h 1222173"/>
                  <a:gd name="connsiteX398" fmla="*/ 1284884 w 1676389"/>
                  <a:gd name="connsiteY398" fmla="*/ 59618 h 1222173"/>
                  <a:gd name="connsiteX399" fmla="*/ 1294922 w 1676389"/>
                  <a:gd name="connsiteY399" fmla="*/ 55360 h 1222173"/>
                  <a:gd name="connsiteX400" fmla="*/ 1309980 w 1676389"/>
                  <a:gd name="connsiteY400" fmla="*/ 55360 h 1222173"/>
                  <a:gd name="connsiteX401" fmla="*/ 1315000 w 1676389"/>
                  <a:gd name="connsiteY401" fmla="*/ 51101 h 1222173"/>
                  <a:gd name="connsiteX402" fmla="*/ 1309980 w 1676389"/>
                  <a:gd name="connsiteY402" fmla="*/ 34067 h 1222173"/>
                  <a:gd name="connsiteX403" fmla="*/ 1304961 w 1676389"/>
                  <a:gd name="connsiteY403" fmla="*/ 25551 h 1222173"/>
                  <a:gd name="connsiteX404" fmla="*/ 1304961 w 1676389"/>
                  <a:gd name="connsiteY404" fmla="*/ 21292 h 1222173"/>
                  <a:gd name="connsiteX405" fmla="*/ 1315000 w 1676389"/>
                  <a:gd name="connsiteY405" fmla="*/ 17034 h 1222173"/>
                  <a:gd name="connsiteX406" fmla="*/ 1335077 w 1676389"/>
                  <a:gd name="connsiteY406" fmla="*/ 8517 h 1222173"/>
                  <a:gd name="connsiteX407" fmla="*/ 1355154 w 1676389"/>
                  <a:gd name="connsiteY407" fmla="*/ 0 h 1222173"/>
                  <a:gd name="connsiteX0" fmla="*/ 798785 w 1676389"/>
                  <a:gd name="connsiteY0" fmla="*/ 1121796 h 1222173"/>
                  <a:gd name="connsiteX1" fmla="*/ 803087 w 1676389"/>
                  <a:gd name="connsiteY1" fmla="*/ 1124229 h 1222173"/>
                  <a:gd name="connsiteX2" fmla="*/ 793048 w 1676389"/>
                  <a:gd name="connsiteY2" fmla="*/ 1124229 h 1222173"/>
                  <a:gd name="connsiteX3" fmla="*/ 798785 w 1676389"/>
                  <a:gd name="connsiteY3" fmla="*/ 1121796 h 1222173"/>
                  <a:gd name="connsiteX4" fmla="*/ 622336 w 1676389"/>
                  <a:gd name="connsiteY4" fmla="*/ 298091 h 1222173"/>
                  <a:gd name="connsiteX5" fmla="*/ 627246 w 1676389"/>
                  <a:gd name="connsiteY5" fmla="*/ 302257 h 1222173"/>
                  <a:gd name="connsiteX6" fmla="*/ 622336 w 1676389"/>
                  <a:gd name="connsiteY6" fmla="*/ 298091 h 1222173"/>
                  <a:gd name="connsiteX7" fmla="*/ 1355154 w 1676389"/>
                  <a:gd name="connsiteY7" fmla="*/ 0 h 1222173"/>
                  <a:gd name="connsiteX8" fmla="*/ 1365193 w 1676389"/>
                  <a:gd name="connsiteY8" fmla="*/ 0 h 1222173"/>
                  <a:gd name="connsiteX9" fmla="*/ 1375231 w 1676389"/>
                  <a:gd name="connsiteY9" fmla="*/ 0 h 1222173"/>
                  <a:gd name="connsiteX10" fmla="*/ 1390289 w 1676389"/>
                  <a:gd name="connsiteY10" fmla="*/ 0 h 1222173"/>
                  <a:gd name="connsiteX11" fmla="*/ 1395308 w 1676389"/>
                  <a:gd name="connsiteY11" fmla="*/ 4258 h 1222173"/>
                  <a:gd name="connsiteX12" fmla="*/ 1410366 w 1676389"/>
                  <a:gd name="connsiteY12" fmla="*/ 25551 h 1222173"/>
                  <a:gd name="connsiteX13" fmla="*/ 1410366 w 1676389"/>
                  <a:gd name="connsiteY13" fmla="*/ 42584 h 1222173"/>
                  <a:gd name="connsiteX14" fmla="*/ 1410366 w 1676389"/>
                  <a:gd name="connsiteY14" fmla="*/ 55360 h 1222173"/>
                  <a:gd name="connsiteX15" fmla="*/ 1410366 w 1676389"/>
                  <a:gd name="connsiteY15" fmla="*/ 59618 h 1222173"/>
                  <a:gd name="connsiteX16" fmla="*/ 1430443 w 1676389"/>
                  <a:gd name="connsiteY16" fmla="*/ 72393 h 1222173"/>
                  <a:gd name="connsiteX17" fmla="*/ 1445501 w 1676389"/>
                  <a:gd name="connsiteY17" fmla="*/ 76652 h 1222173"/>
                  <a:gd name="connsiteX18" fmla="*/ 1445501 w 1676389"/>
                  <a:gd name="connsiteY18" fmla="*/ 85169 h 1222173"/>
                  <a:gd name="connsiteX19" fmla="*/ 1450521 w 1676389"/>
                  <a:gd name="connsiteY19" fmla="*/ 89427 h 1222173"/>
                  <a:gd name="connsiteX20" fmla="*/ 1455540 w 1676389"/>
                  <a:gd name="connsiteY20" fmla="*/ 85169 h 1222173"/>
                  <a:gd name="connsiteX21" fmla="*/ 1465579 w 1676389"/>
                  <a:gd name="connsiteY21" fmla="*/ 76652 h 1222173"/>
                  <a:gd name="connsiteX22" fmla="*/ 1470598 w 1676389"/>
                  <a:gd name="connsiteY22" fmla="*/ 55360 h 1222173"/>
                  <a:gd name="connsiteX23" fmla="*/ 1485656 w 1676389"/>
                  <a:gd name="connsiteY23" fmla="*/ 42584 h 1222173"/>
                  <a:gd name="connsiteX24" fmla="*/ 1495694 w 1676389"/>
                  <a:gd name="connsiteY24" fmla="*/ 38326 h 1222173"/>
                  <a:gd name="connsiteX25" fmla="*/ 1505733 w 1676389"/>
                  <a:gd name="connsiteY25" fmla="*/ 42584 h 1222173"/>
                  <a:gd name="connsiteX26" fmla="*/ 1515772 w 1676389"/>
                  <a:gd name="connsiteY26" fmla="*/ 55360 h 1222173"/>
                  <a:gd name="connsiteX27" fmla="*/ 1535849 w 1676389"/>
                  <a:gd name="connsiteY27" fmla="*/ 59618 h 1222173"/>
                  <a:gd name="connsiteX28" fmla="*/ 1555926 w 1676389"/>
                  <a:gd name="connsiteY28" fmla="*/ 68135 h 1222173"/>
                  <a:gd name="connsiteX29" fmla="*/ 1570984 w 1676389"/>
                  <a:gd name="connsiteY29" fmla="*/ 76652 h 1222173"/>
                  <a:gd name="connsiteX30" fmla="*/ 1606119 w 1676389"/>
                  <a:gd name="connsiteY30" fmla="*/ 106461 h 1222173"/>
                  <a:gd name="connsiteX31" fmla="*/ 1611138 w 1676389"/>
                  <a:gd name="connsiteY31" fmla="*/ 123495 h 1222173"/>
                  <a:gd name="connsiteX32" fmla="*/ 1626196 w 1676389"/>
                  <a:gd name="connsiteY32" fmla="*/ 140528 h 1222173"/>
                  <a:gd name="connsiteX33" fmla="*/ 1636235 w 1676389"/>
                  <a:gd name="connsiteY33" fmla="*/ 178854 h 1222173"/>
                  <a:gd name="connsiteX34" fmla="*/ 1656312 w 1676389"/>
                  <a:gd name="connsiteY34" fmla="*/ 212922 h 1222173"/>
                  <a:gd name="connsiteX35" fmla="*/ 1671370 w 1676389"/>
                  <a:gd name="connsiteY35" fmla="*/ 229956 h 1222173"/>
                  <a:gd name="connsiteX36" fmla="*/ 1671370 w 1676389"/>
                  <a:gd name="connsiteY36" fmla="*/ 251248 h 1222173"/>
                  <a:gd name="connsiteX37" fmla="*/ 1671370 w 1676389"/>
                  <a:gd name="connsiteY37" fmla="*/ 298091 h 1222173"/>
                  <a:gd name="connsiteX38" fmla="*/ 1671370 w 1676389"/>
                  <a:gd name="connsiteY38" fmla="*/ 315125 h 1222173"/>
                  <a:gd name="connsiteX39" fmla="*/ 1666351 w 1676389"/>
                  <a:gd name="connsiteY39" fmla="*/ 319383 h 1222173"/>
                  <a:gd name="connsiteX40" fmla="*/ 1656312 w 1676389"/>
                  <a:gd name="connsiteY40" fmla="*/ 332158 h 1222173"/>
                  <a:gd name="connsiteX41" fmla="*/ 1636235 w 1676389"/>
                  <a:gd name="connsiteY41" fmla="*/ 349192 h 1222173"/>
                  <a:gd name="connsiteX42" fmla="*/ 1616158 w 1676389"/>
                  <a:gd name="connsiteY42" fmla="*/ 370484 h 1222173"/>
                  <a:gd name="connsiteX43" fmla="*/ 1606119 w 1676389"/>
                  <a:gd name="connsiteY43" fmla="*/ 383260 h 1222173"/>
                  <a:gd name="connsiteX44" fmla="*/ 1591061 w 1676389"/>
                  <a:gd name="connsiteY44" fmla="*/ 387518 h 1222173"/>
                  <a:gd name="connsiteX45" fmla="*/ 1576003 w 1676389"/>
                  <a:gd name="connsiteY45" fmla="*/ 400294 h 1222173"/>
                  <a:gd name="connsiteX46" fmla="*/ 1565965 w 1676389"/>
                  <a:gd name="connsiteY46" fmla="*/ 408810 h 1222173"/>
                  <a:gd name="connsiteX47" fmla="*/ 1550907 w 1676389"/>
                  <a:gd name="connsiteY47" fmla="*/ 434361 h 1222173"/>
                  <a:gd name="connsiteX48" fmla="*/ 1535849 w 1676389"/>
                  <a:gd name="connsiteY48" fmla="*/ 455653 h 1222173"/>
                  <a:gd name="connsiteX49" fmla="*/ 1530829 w 1676389"/>
                  <a:gd name="connsiteY49" fmla="*/ 459912 h 1222173"/>
                  <a:gd name="connsiteX50" fmla="*/ 1530829 w 1676389"/>
                  <a:gd name="connsiteY50" fmla="*/ 468429 h 1222173"/>
                  <a:gd name="connsiteX51" fmla="*/ 1535849 w 1676389"/>
                  <a:gd name="connsiteY51" fmla="*/ 468429 h 1222173"/>
                  <a:gd name="connsiteX52" fmla="*/ 1545887 w 1676389"/>
                  <a:gd name="connsiteY52" fmla="*/ 459912 h 1222173"/>
                  <a:gd name="connsiteX53" fmla="*/ 1570984 w 1676389"/>
                  <a:gd name="connsiteY53" fmla="*/ 459912 h 1222173"/>
                  <a:gd name="connsiteX54" fmla="*/ 1591061 w 1676389"/>
                  <a:gd name="connsiteY54" fmla="*/ 472687 h 1222173"/>
                  <a:gd name="connsiteX55" fmla="*/ 1611138 w 1676389"/>
                  <a:gd name="connsiteY55" fmla="*/ 493979 h 1222173"/>
                  <a:gd name="connsiteX56" fmla="*/ 1616158 w 1676389"/>
                  <a:gd name="connsiteY56" fmla="*/ 511013 h 1222173"/>
                  <a:gd name="connsiteX57" fmla="*/ 1631215 w 1676389"/>
                  <a:gd name="connsiteY57" fmla="*/ 515271 h 1222173"/>
                  <a:gd name="connsiteX58" fmla="*/ 1636235 w 1676389"/>
                  <a:gd name="connsiteY58" fmla="*/ 515271 h 1222173"/>
                  <a:gd name="connsiteX59" fmla="*/ 1656312 w 1676389"/>
                  <a:gd name="connsiteY59" fmla="*/ 515271 h 1222173"/>
                  <a:gd name="connsiteX60" fmla="*/ 1671370 w 1676389"/>
                  <a:gd name="connsiteY60" fmla="*/ 511013 h 1222173"/>
                  <a:gd name="connsiteX61" fmla="*/ 1676389 w 1676389"/>
                  <a:gd name="connsiteY61" fmla="*/ 515271 h 1222173"/>
                  <a:gd name="connsiteX62" fmla="*/ 1676389 w 1676389"/>
                  <a:gd name="connsiteY62" fmla="*/ 528047 h 1222173"/>
                  <a:gd name="connsiteX63" fmla="*/ 1666351 w 1676389"/>
                  <a:gd name="connsiteY63" fmla="*/ 545080 h 1222173"/>
                  <a:gd name="connsiteX64" fmla="*/ 1646273 w 1676389"/>
                  <a:gd name="connsiteY64" fmla="*/ 562114 h 1222173"/>
                  <a:gd name="connsiteX65" fmla="*/ 1636235 w 1676389"/>
                  <a:gd name="connsiteY65" fmla="*/ 566373 h 1222173"/>
                  <a:gd name="connsiteX66" fmla="*/ 1606119 w 1676389"/>
                  <a:gd name="connsiteY66" fmla="*/ 566373 h 1222173"/>
                  <a:gd name="connsiteX67" fmla="*/ 1591061 w 1676389"/>
                  <a:gd name="connsiteY67" fmla="*/ 574890 h 1222173"/>
                  <a:gd name="connsiteX68" fmla="*/ 1576003 w 1676389"/>
                  <a:gd name="connsiteY68" fmla="*/ 583406 h 1222173"/>
                  <a:gd name="connsiteX69" fmla="*/ 1565965 w 1676389"/>
                  <a:gd name="connsiteY69" fmla="*/ 613216 h 1222173"/>
                  <a:gd name="connsiteX70" fmla="*/ 1550907 w 1676389"/>
                  <a:gd name="connsiteY70" fmla="*/ 617474 h 1222173"/>
                  <a:gd name="connsiteX71" fmla="*/ 1545887 w 1676389"/>
                  <a:gd name="connsiteY71" fmla="*/ 617474 h 1222173"/>
                  <a:gd name="connsiteX72" fmla="*/ 1515772 w 1676389"/>
                  <a:gd name="connsiteY72" fmla="*/ 617474 h 1222173"/>
                  <a:gd name="connsiteX73" fmla="*/ 1495694 w 1676389"/>
                  <a:gd name="connsiteY73" fmla="*/ 630249 h 1222173"/>
                  <a:gd name="connsiteX74" fmla="*/ 1485656 w 1676389"/>
                  <a:gd name="connsiteY74" fmla="*/ 634508 h 1222173"/>
                  <a:gd name="connsiteX75" fmla="*/ 1475617 w 1676389"/>
                  <a:gd name="connsiteY75" fmla="*/ 630249 h 1222173"/>
                  <a:gd name="connsiteX76" fmla="*/ 1470598 w 1676389"/>
                  <a:gd name="connsiteY76" fmla="*/ 630249 h 1222173"/>
                  <a:gd name="connsiteX77" fmla="*/ 1455540 w 1676389"/>
                  <a:gd name="connsiteY77" fmla="*/ 625991 h 1222173"/>
                  <a:gd name="connsiteX78" fmla="*/ 1450521 w 1676389"/>
                  <a:gd name="connsiteY78" fmla="*/ 625991 h 1222173"/>
                  <a:gd name="connsiteX79" fmla="*/ 1435463 w 1676389"/>
                  <a:gd name="connsiteY79" fmla="*/ 625991 h 1222173"/>
                  <a:gd name="connsiteX80" fmla="*/ 1425424 w 1676389"/>
                  <a:gd name="connsiteY80" fmla="*/ 625991 h 1222173"/>
                  <a:gd name="connsiteX81" fmla="*/ 1410366 w 1676389"/>
                  <a:gd name="connsiteY81" fmla="*/ 625991 h 1222173"/>
                  <a:gd name="connsiteX82" fmla="*/ 1395308 w 1676389"/>
                  <a:gd name="connsiteY82" fmla="*/ 617474 h 1222173"/>
                  <a:gd name="connsiteX83" fmla="*/ 1385270 w 1676389"/>
                  <a:gd name="connsiteY83" fmla="*/ 625991 h 1222173"/>
                  <a:gd name="connsiteX84" fmla="*/ 1355154 w 1676389"/>
                  <a:gd name="connsiteY84" fmla="*/ 630249 h 1222173"/>
                  <a:gd name="connsiteX85" fmla="*/ 1335077 w 1676389"/>
                  <a:gd name="connsiteY85" fmla="*/ 634508 h 1222173"/>
                  <a:gd name="connsiteX86" fmla="*/ 1325038 w 1676389"/>
                  <a:gd name="connsiteY86" fmla="*/ 634508 h 1222173"/>
                  <a:gd name="connsiteX87" fmla="*/ 1315000 w 1676389"/>
                  <a:gd name="connsiteY87" fmla="*/ 634508 h 1222173"/>
                  <a:gd name="connsiteX88" fmla="*/ 1325038 w 1676389"/>
                  <a:gd name="connsiteY88" fmla="*/ 651541 h 1222173"/>
                  <a:gd name="connsiteX89" fmla="*/ 1325038 w 1676389"/>
                  <a:gd name="connsiteY89" fmla="*/ 664317 h 1222173"/>
                  <a:gd name="connsiteX90" fmla="*/ 1325038 w 1676389"/>
                  <a:gd name="connsiteY90" fmla="*/ 672834 h 1222173"/>
                  <a:gd name="connsiteX91" fmla="*/ 1330057 w 1676389"/>
                  <a:gd name="connsiteY91" fmla="*/ 685609 h 1222173"/>
                  <a:gd name="connsiteX92" fmla="*/ 1345115 w 1676389"/>
                  <a:gd name="connsiteY92" fmla="*/ 689867 h 1222173"/>
                  <a:gd name="connsiteX93" fmla="*/ 1365193 w 1676389"/>
                  <a:gd name="connsiteY93" fmla="*/ 702643 h 1222173"/>
                  <a:gd name="connsiteX94" fmla="*/ 1370212 w 1676389"/>
                  <a:gd name="connsiteY94" fmla="*/ 706901 h 1222173"/>
                  <a:gd name="connsiteX95" fmla="*/ 1375231 w 1676389"/>
                  <a:gd name="connsiteY95" fmla="*/ 715418 h 1222173"/>
                  <a:gd name="connsiteX96" fmla="*/ 1385270 w 1676389"/>
                  <a:gd name="connsiteY96" fmla="*/ 732452 h 1222173"/>
                  <a:gd name="connsiteX97" fmla="*/ 1390289 w 1676389"/>
                  <a:gd name="connsiteY97" fmla="*/ 749486 h 1222173"/>
                  <a:gd name="connsiteX98" fmla="*/ 1390289 w 1676389"/>
                  <a:gd name="connsiteY98" fmla="*/ 753744 h 1222173"/>
                  <a:gd name="connsiteX99" fmla="*/ 1385270 w 1676389"/>
                  <a:gd name="connsiteY99" fmla="*/ 766519 h 1222173"/>
                  <a:gd name="connsiteX100" fmla="*/ 1370212 w 1676389"/>
                  <a:gd name="connsiteY100" fmla="*/ 783553 h 1222173"/>
                  <a:gd name="connsiteX101" fmla="*/ 1350135 w 1676389"/>
                  <a:gd name="connsiteY101" fmla="*/ 800587 h 1222173"/>
                  <a:gd name="connsiteX102" fmla="*/ 1345115 w 1676389"/>
                  <a:gd name="connsiteY102" fmla="*/ 809104 h 1222173"/>
                  <a:gd name="connsiteX103" fmla="*/ 1345115 w 1676389"/>
                  <a:gd name="connsiteY103" fmla="*/ 821879 h 1222173"/>
                  <a:gd name="connsiteX104" fmla="*/ 1335077 w 1676389"/>
                  <a:gd name="connsiteY104" fmla="*/ 826138 h 1222173"/>
                  <a:gd name="connsiteX105" fmla="*/ 1330057 w 1676389"/>
                  <a:gd name="connsiteY105" fmla="*/ 838913 h 1222173"/>
                  <a:gd name="connsiteX106" fmla="*/ 1335077 w 1676389"/>
                  <a:gd name="connsiteY106" fmla="*/ 847430 h 1222173"/>
                  <a:gd name="connsiteX107" fmla="*/ 1345115 w 1676389"/>
                  <a:gd name="connsiteY107" fmla="*/ 855947 h 1222173"/>
                  <a:gd name="connsiteX108" fmla="*/ 1330057 w 1676389"/>
                  <a:gd name="connsiteY108" fmla="*/ 864464 h 1222173"/>
                  <a:gd name="connsiteX109" fmla="*/ 1315000 w 1676389"/>
                  <a:gd name="connsiteY109" fmla="*/ 881497 h 1222173"/>
                  <a:gd name="connsiteX110" fmla="*/ 1309980 w 1676389"/>
                  <a:gd name="connsiteY110" fmla="*/ 890014 h 1222173"/>
                  <a:gd name="connsiteX111" fmla="*/ 1304961 w 1676389"/>
                  <a:gd name="connsiteY111" fmla="*/ 894273 h 1222173"/>
                  <a:gd name="connsiteX112" fmla="*/ 1284884 w 1676389"/>
                  <a:gd name="connsiteY112" fmla="*/ 890014 h 1222173"/>
                  <a:gd name="connsiteX113" fmla="*/ 1269826 w 1676389"/>
                  <a:gd name="connsiteY113" fmla="*/ 894273 h 1222173"/>
                  <a:gd name="connsiteX114" fmla="*/ 1264807 w 1676389"/>
                  <a:gd name="connsiteY114" fmla="*/ 898531 h 1222173"/>
                  <a:gd name="connsiteX115" fmla="*/ 1264807 w 1676389"/>
                  <a:gd name="connsiteY115" fmla="*/ 915565 h 1222173"/>
                  <a:gd name="connsiteX116" fmla="*/ 1259787 w 1676389"/>
                  <a:gd name="connsiteY116" fmla="*/ 949632 h 1222173"/>
                  <a:gd name="connsiteX117" fmla="*/ 1219633 w 1676389"/>
                  <a:gd name="connsiteY117" fmla="*/ 962408 h 1222173"/>
                  <a:gd name="connsiteX118" fmla="*/ 1169440 w 1676389"/>
                  <a:gd name="connsiteY118" fmla="*/ 992217 h 1222173"/>
                  <a:gd name="connsiteX119" fmla="*/ 1144343 w 1676389"/>
                  <a:gd name="connsiteY119" fmla="*/ 1000734 h 1222173"/>
                  <a:gd name="connsiteX120" fmla="*/ 1139324 w 1676389"/>
                  <a:gd name="connsiteY120" fmla="*/ 1009251 h 1222173"/>
                  <a:gd name="connsiteX121" fmla="*/ 1139324 w 1676389"/>
                  <a:gd name="connsiteY121" fmla="*/ 1017767 h 1222173"/>
                  <a:gd name="connsiteX122" fmla="*/ 1149363 w 1676389"/>
                  <a:gd name="connsiteY122" fmla="*/ 1034801 h 1222173"/>
                  <a:gd name="connsiteX123" fmla="*/ 1149363 w 1676389"/>
                  <a:gd name="connsiteY123" fmla="*/ 1047576 h 1222173"/>
                  <a:gd name="connsiteX124" fmla="*/ 1139324 w 1676389"/>
                  <a:gd name="connsiteY124" fmla="*/ 1047576 h 1222173"/>
                  <a:gd name="connsiteX125" fmla="*/ 1129285 w 1676389"/>
                  <a:gd name="connsiteY125" fmla="*/ 1039060 h 1222173"/>
                  <a:gd name="connsiteX126" fmla="*/ 1124266 w 1676389"/>
                  <a:gd name="connsiteY126" fmla="*/ 1034801 h 1222173"/>
                  <a:gd name="connsiteX127" fmla="*/ 1119247 w 1676389"/>
                  <a:gd name="connsiteY127" fmla="*/ 1030543 h 1222173"/>
                  <a:gd name="connsiteX128" fmla="*/ 1104189 w 1676389"/>
                  <a:gd name="connsiteY128" fmla="*/ 1030543 h 1222173"/>
                  <a:gd name="connsiteX129" fmla="*/ 1089131 w 1676389"/>
                  <a:gd name="connsiteY129" fmla="*/ 1030543 h 1222173"/>
                  <a:gd name="connsiteX130" fmla="*/ 1079092 w 1676389"/>
                  <a:gd name="connsiteY130" fmla="*/ 1034801 h 1222173"/>
                  <a:gd name="connsiteX131" fmla="*/ 1048977 w 1676389"/>
                  <a:gd name="connsiteY131" fmla="*/ 1051835 h 1222173"/>
                  <a:gd name="connsiteX132" fmla="*/ 1038938 w 1676389"/>
                  <a:gd name="connsiteY132" fmla="*/ 1068869 h 1222173"/>
                  <a:gd name="connsiteX133" fmla="*/ 1028899 w 1676389"/>
                  <a:gd name="connsiteY133" fmla="*/ 1085902 h 1222173"/>
                  <a:gd name="connsiteX134" fmla="*/ 1003803 w 1676389"/>
                  <a:gd name="connsiteY134" fmla="*/ 1098678 h 1222173"/>
                  <a:gd name="connsiteX135" fmla="*/ 988745 w 1676389"/>
                  <a:gd name="connsiteY135" fmla="*/ 1102936 h 1222173"/>
                  <a:gd name="connsiteX136" fmla="*/ 978706 w 1676389"/>
                  <a:gd name="connsiteY136" fmla="*/ 1098678 h 1222173"/>
                  <a:gd name="connsiteX137" fmla="*/ 963648 w 1676389"/>
                  <a:gd name="connsiteY137" fmla="*/ 1090161 h 1222173"/>
                  <a:gd name="connsiteX138" fmla="*/ 958629 w 1676389"/>
                  <a:gd name="connsiteY138" fmla="*/ 1073127 h 1222173"/>
                  <a:gd name="connsiteX139" fmla="*/ 948591 w 1676389"/>
                  <a:gd name="connsiteY139" fmla="*/ 1039060 h 1222173"/>
                  <a:gd name="connsiteX140" fmla="*/ 958629 w 1676389"/>
                  <a:gd name="connsiteY140" fmla="*/ 1030543 h 1222173"/>
                  <a:gd name="connsiteX141" fmla="*/ 963648 w 1676389"/>
                  <a:gd name="connsiteY141" fmla="*/ 1017767 h 1222173"/>
                  <a:gd name="connsiteX142" fmla="*/ 963648 w 1676389"/>
                  <a:gd name="connsiteY142" fmla="*/ 1009251 h 1222173"/>
                  <a:gd name="connsiteX143" fmla="*/ 958629 w 1676389"/>
                  <a:gd name="connsiteY143" fmla="*/ 996475 h 1222173"/>
                  <a:gd name="connsiteX144" fmla="*/ 943571 w 1676389"/>
                  <a:gd name="connsiteY144" fmla="*/ 992217 h 1222173"/>
                  <a:gd name="connsiteX145" fmla="*/ 933588 w 1676389"/>
                  <a:gd name="connsiteY145" fmla="*/ 992217 h 1222173"/>
                  <a:gd name="connsiteX146" fmla="*/ 933588 w 1676389"/>
                  <a:gd name="connsiteY146" fmla="*/ 992217 h 1222173"/>
                  <a:gd name="connsiteX147" fmla="*/ 913511 w 1676389"/>
                  <a:gd name="connsiteY147" fmla="*/ 1000734 h 1222173"/>
                  <a:gd name="connsiteX148" fmla="*/ 893434 w 1676389"/>
                  <a:gd name="connsiteY148" fmla="*/ 1009251 h 1222173"/>
                  <a:gd name="connsiteX149" fmla="*/ 893434 w 1676389"/>
                  <a:gd name="connsiteY149" fmla="*/ 1017768 h 1222173"/>
                  <a:gd name="connsiteX150" fmla="*/ 873357 w 1676389"/>
                  <a:gd name="connsiteY150" fmla="*/ 1030543 h 1222173"/>
                  <a:gd name="connsiteX151" fmla="*/ 868338 w 1676389"/>
                  <a:gd name="connsiteY151" fmla="*/ 1047577 h 1222173"/>
                  <a:gd name="connsiteX152" fmla="*/ 863318 w 1676389"/>
                  <a:gd name="connsiteY152" fmla="*/ 1056094 h 1222173"/>
                  <a:gd name="connsiteX153" fmla="*/ 863318 w 1676389"/>
                  <a:gd name="connsiteY153" fmla="*/ 1085903 h 1222173"/>
                  <a:gd name="connsiteX154" fmla="*/ 853280 w 1676389"/>
                  <a:gd name="connsiteY154" fmla="*/ 1098678 h 1222173"/>
                  <a:gd name="connsiteX155" fmla="*/ 833203 w 1676389"/>
                  <a:gd name="connsiteY155" fmla="*/ 1107195 h 1222173"/>
                  <a:gd name="connsiteX156" fmla="*/ 798785 w 1676389"/>
                  <a:gd name="connsiteY156" fmla="*/ 1121796 h 1222173"/>
                  <a:gd name="connsiteX157" fmla="*/ 788029 w 1676389"/>
                  <a:gd name="connsiteY157" fmla="*/ 1115712 h 1222173"/>
                  <a:gd name="connsiteX158" fmla="*/ 783010 w 1676389"/>
                  <a:gd name="connsiteY158" fmla="*/ 1107195 h 1222173"/>
                  <a:gd name="connsiteX159" fmla="*/ 783010 w 1676389"/>
                  <a:gd name="connsiteY159" fmla="*/ 1102937 h 1222173"/>
                  <a:gd name="connsiteX160" fmla="*/ 783010 w 1676389"/>
                  <a:gd name="connsiteY160" fmla="*/ 1090162 h 1222173"/>
                  <a:gd name="connsiteX161" fmla="*/ 788029 w 1676389"/>
                  <a:gd name="connsiteY161" fmla="*/ 1081645 h 1222173"/>
                  <a:gd name="connsiteX162" fmla="*/ 793048 w 1676389"/>
                  <a:gd name="connsiteY162" fmla="*/ 1081645 h 1222173"/>
                  <a:gd name="connsiteX163" fmla="*/ 788029 w 1676389"/>
                  <a:gd name="connsiteY163" fmla="*/ 1073128 h 1222173"/>
                  <a:gd name="connsiteX164" fmla="*/ 788029 w 1676389"/>
                  <a:gd name="connsiteY164" fmla="*/ 1068869 h 1222173"/>
                  <a:gd name="connsiteX165" fmla="*/ 783010 w 1676389"/>
                  <a:gd name="connsiteY165" fmla="*/ 1068869 h 1222173"/>
                  <a:gd name="connsiteX166" fmla="*/ 767952 w 1676389"/>
                  <a:gd name="connsiteY166" fmla="*/ 1068869 h 1222173"/>
                  <a:gd name="connsiteX167" fmla="*/ 762933 w 1676389"/>
                  <a:gd name="connsiteY167" fmla="*/ 1064611 h 1222173"/>
                  <a:gd name="connsiteX168" fmla="*/ 752894 w 1676389"/>
                  <a:gd name="connsiteY168" fmla="*/ 1056094 h 1222173"/>
                  <a:gd name="connsiteX169" fmla="*/ 742855 w 1676389"/>
                  <a:gd name="connsiteY169" fmla="*/ 1039060 h 1222173"/>
                  <a:gd name="connsiteX170" fmla="*/ 727798 w 1676389"/>
                  <a:gd name="connsiteY170" fmla="*/ 1034802 h 1222173"/>
                  <a:gd name="connsiteX171" fmla="*/ 722778 w 1676389"/>
                  <a:gd name="connsiteY171" fmla="*/ 1034802 h 1222173"/>
                  <a:gd name="connsiteX172" fmla="*/ 702701 w 1676389"/>
                  <a:gd name="connsiteY172" fmla="*/ 1039060 h 1222173"/>
                  <a:gd name="connsiteX173" fmla="*/ 687643 w 1676389"/>
                  <a:gd name="connsiteY173" fmla="*/ 1051836 h 1222173"/>
                  <a:gd name="connsiteX174" fmla="*/ 687643 w 1676389"/>
                  <a:gd name="connsiteY174" fmla="*/ 1064611 h 1222173"/>
                  <a:gd name="connsiteX175" fmla="*/ 687643 w 1676389"/>
                  <a:gd name="connsiteY175" fmla="*/ 1073128 h 1222173"/>
                  <a:gd name="connsiteX176" fmla="*/ 687643 w 1676389"/>
                  <a:gd name="connsiteY176" fmla="*/ 1081645 h 1222173"/>
                  <a:gd name="connsiteX177" fmla="*/ 672585 w 1676389"/>
                  <a:gd name="connsiteY177" fmla="*/ 1081645 h 1222173"/>
                  <a:gd name="connsiteX178" fmla="*/ 652508 w 1676389"/>
                  <a:gd name="connsiteY178" fmla="*/ 1081645 h 1222173"/>
                  <a:gd name="connsiteX179" fmla="*/ 627412 w 1676389"/>
                  <a:gd name="connsiteY179" fmla="*/ 1081645 h 1222173"/>
                  <a:gd name="connsiteX180" fmla="*/ 607334 w 1676389"/>
                  <a:gd name="connsiteY180" fmla="*/ 1085903 h 1222173"/>
                  <a:gd name="connsiteX181" fmla="*/ 592277 w 1676389"/>
                  <a:gd name="connsiteY181" fmla="*/ 1090162 h 1222173"/>
                  <a:gd name="connsiteX182" fmla="*/ 582238 w 1676389"/>
                  <a:gd name="connsiteY182" fmla="*/ 1102937 h 1222173"/>
                  <a:gd name="connsiteX183" fmla="*/ 562161 w 1676389"/>
                  <a:gd name="connsiteY183" fmla="*/ 1107195 h 1222173"/>
                  <a:gd name="connsiteX184" fmla="*/ 542084 w 1676389"/>
                  <a:gd name="connsiteY184" fmla="*/ 1102937 h 1222173"/>
                  <a:gd name="connsiteX185" fmla="*/ 516987 w 1676389"/>
                  <a:gd name="connsiteY185" fmla="*/ 1102937 h 1222173"/>
                  <a:gd name="connsiteX186" fmla="*/ 506949 w 1676389"/>
                  <a:gd name="connsiteY186" fmla="*/ 1107195 h 1222173"/>
                  <a:gd name="connsiteX187" fmla="*/ 496910 w 1676389"/>
                  <a:gd name="connsiteY187" fmla="*/ 1119971 h 1222173"/>
                  <a:gd name="connsiteX188" fmla="*/ 481852 w 1676389"/>
                  <a:gd name="connsiteY188" fmla="*/ 1119971 h 1222173"/>
                  <a:gd name="connsiteX189" fmla="*/ 466794 w 1676389"/>
                  <a:gd name="connsiteY189" fmla="*/ 1115712 h 1222173"/>
                  <a:gd name="connsiteX190" fmla="*/ 461775 w 1676389"/>
                  <a:gd name="connsiteY190" fmla="*/ 1107195 h 1222173"/>
                  <a:gd name="connsiteX191" fmla="*/ 446717 w 1676389"/>
                  <a:gd name="connsiteY191" fmla="*/ 1098678 h 1222173"/>
                  <a:gd name="connsiteX192" fmla="*/ 426640 w 1676389"/>
                  <a:gd name="connsiteY192" fmla="*/ 1098678 h 1222173"/>
                  <a:gd name="connsiteX193" fmla="*/ 416601 w 1676389"/>
                  <a:gd name="connsiteY193" fmla="*/ 1102937 h 1222173"/>
                  <a:gd name="connsiteX194" fmla="*/ 406563 w 1676389"/>
                  <a:gd name="connsiteY194" fmla="*/ 1102937 h 1222173"/>
                  <a:gd name="connsiteX195" fmla="*/ 401544 w 1676389"/>
                  <a:gd name="connsiteY195" fmla="*/ 1102937 h 1222173"/>
                  <a:gd name="connsiteX196" fmla="*/ 396524 w 1676389"/>
                  <a:gd name="connsiteY196" fmla="*/ 1102937 h 1222173"/>
                  <a:gd name="connsiteX197" fmla="*/ 386486 w 1676389"/>
                  <a:gd name="connsiteY197" fmla="*/ 1107195 h 1222173"/>
                  <a:gd name="connsiteX198" fmla="*/ 386486 w 1676389"/>
                  <a:gd name="connsiteY198" fmla="*/ 1119971 h 1222173"/>
                  <a:gd name="connsiteX199" fmla="*/ 386486 w 1676389"/>
                  <a:gd name="connsiteY199" fmla="*/ 1132746 h 1222173"/>
                  <a:gd name="connsiteX200" fmla="*/ 396524 w 1676389"/>
                  <a:gd name="connsiteY200" fmla="*/ 1149780 h 1222173"/>
                  <a:gd name="connsiteX201" fmla="*/ 401544 w 1676389"/>
                  <a:gd name="connsiteY201" fmla="*/ 1158297 h 1222173"/>
                  <a:gd name="connsiteX202" fmla="*/ 396524 w 1676389"/>
                  <a:gd name="connsiteY202" fmla="*/ 1175330 h 1222173"/>
                  <a:gd name="connsiteX203" fmla="*/ 381466 w 1676389"/>
                  <a:gd name="connsiteY203" fmla="*/ 1183847 h 1222173"/>
                  <a:gd name="connsiteX204" fmla="*/ 361389 w 1676389"/>
                  <a:gd name="connsiteY204" fmla="*/ 1192364 h 1222173"/>
                  <a:gd name="connsiteX205" fmla="*/ 341312 w 1676389"/>
                  <a:gd name="connsiteY205" fmla="*/ 1192364 h 1222173"/>
                  <a:gd name="connsiteX206" fmla="*/ 321235 w 1676389"/>
                  <a:gd name="connsiteY206" fmla="*/ 1196623 h 1222173"/>
                  <a:gd name="connsiteX207" fmla="*/ 306177 w 1676389"/>
                  <a:gd name="connsiteY207" fmla="*/ 1196623 h 1222173"/>
                  <a:gd name="connsiteX208" fmla="*/ 301158 w 1676389"/>
                  <a:gd name="connsiteY208" fmla="*/ 1205139 h 1222173"/>
                  <a:gd name="connsiteX209" fmla="*/ 296138 w 1676389"/>
                  <a:gd name="connsiteY209" fmla="*/ 1209398 h 1222173"/>
                  <a:gd name="connsiteX210" fmla="*/ 296138 w 1676389"/>
                  <a:gd name="connsiteY210" fmla="*/ 1222173 h 1222173"/>
                  <a:gd name="connsiteX211" fmla="*/ 281080 w 1676389"/>
                  <a:gd name="connsiteY211" fmla="*/ 1222173 h 1222173"/>
                  <a:gd name="connsiteX212" fmla="*/ 261003 w 1676389"/>
                  <a:gd name="connsiteY212" fmla="*/ 1213656 h 1222173"/>
                  <a:gd name="connsiteX213" fmla="*/ 240926 w 1676389"/>
                  <a:gd name="connsiteY213" fmla="*/ 1209398 h 1222173"/>
                  <a:gd name="connsiteX214" fmla="*/ 235907 w 1676389"/>
                  <a:gd name="connsiteY214" fmla="*/ 1192364 h 1222173"/>
                  <a:gd name="connsiteX215" fmla="*/ 220849 w 1676389"/>
                  <a:gd name="connsiteY215" fmla="*/ 1171072 h 1222173"/>
                  <a:gd name="connsiteX216" fmla="*/ 200772 w 1676389"/>
                  <a:gd name="connsiteY216" fmla="*/ 1154038 h 1222173"/>
                  <a:gd name="connsiteX217" fmla="*/ 185714 w 1676389"/>
                  <a:gd name="connsiteY217" fmla="*/ 1154038 h 1222173"/>
                  <a:gd name="connsiteX218" fmla="*/ 175675 w 1676389"/>
                  <a:gd name="connsiteY218" fmla="*/ 1154038 h 1222173"/>
                  <a:gd name="connsiteX219" fmla="*/ 165637 w 1676389"/>
                  <a:gd name="connsiteY219" fmla="*/ 1154038 h 1222173"/>
                  <a:gd name="connsiteX220" fmla="*/ 155598 w 1676389"/>
                  <a:gd name="connsiteY220" fmla="*/ 1166814 h 1222173"/>
                  <a:gd name="connsiteX221" fmla="*/ 145560 w 1676389"/>
                  <a:gd name="connsiteY221" fmla="*/ 1166814 h 1222173"/>
                  <a:gd name="connsiteX222" fmla="*/ 135521 w 1676389"/>
                  <a:gd name="connsiteY222" fmla="*/ 1158297 h 1222173"/>
                  <a:gd name="connsiteX223" fmla="*/ 125482 w 1676389"/>
                  <a:gd name="connsiteY223" fmla="*/ 1137004 h 1222173"/>
                  <a:gd name="connsiteX224" fmla="*/ 120463 w 1676389"/>
                  <a:gd name="connsiteY224" fmla="*/ 1124229 h 1222173"/>
                  <a:gd name="connsiteX225" fmla="*/ 105405 w 1676389"/>
                  <a:gd name="connsiteY225" fmla="*/ 1115712 h 1222173"/>
                  <a:gd name="connsiteX226" fmla="*/ 95367 w 1676389"/>
                  <a:gd name="connsiteY226" fmla="*/ 1102937 h 1222173"/>
                  <a:gd name="connsiteX227" fmla="*/ 80309 w 1676389"/>
                  <a:gd name="connsiteY227" fmla="*/ 1090162 h 1222173"/>
                  <a:gd name="connsiteX228" fmla="*/ 80309 w 1676389"/>
                  <a:gd name="connsiteY228" fmla="*/ 1081645 h 1222173"/>
                  <a:gd name="connsiteX229" fmla="*/ 65251 w 1676389"/>
                  <a:gd name="connsiteY229" fmla="*/ 1064611 h 1222173"/>
                  <a:gd name="connsiteX230" fmla="*/ 60232 w 1676389"/>
                  <a:gd name="connsiteY230" fmla="*/ 1056094 h 1222173"/>
                  <a:gd name="connsiteX231" fmla="*/ 55212 w 1676389"/>
                  <a:gd name="connsiteY231" fmla="*/ 1047577 h 1222173"/>
                  <a:gd name="connsiteX232" fmla="*/ 55212 w 1676389"/>
                  <a:gd name="connsiteY232" fmla="*/ 1022027 h 1222173"/>
                  <a:gd name="connsiteX233" fmla="*/ 60232 w 1676389"/>
                  <a:gd name="connsiteY233" fmla="*/ 992217 h 1222173"/>
                  <a:gd name="connsiteX234" fmla="*/ 80309 w 1676389"/>
                  <a:gd name="connsiteY234" fmla="*/ 966667 h 1222173"/>
                  <a:gd name="connsiteX235" fmla="*/ 95367 w 1676389"/>
                  <a:gd name="connsiteY235" fmla="*/ 958150 h 1222173"/>
                  <a:gd name="connsiteX236" fmla="*/ 115444 w 1676389"/>
                  <a:gd name="connsiteY236" fmla="*/ 945375 h 1222173"/>
                  <a:gd name="connsiteX237" fmla="*/ 120463 w 1676389"/>
                  <a:gd name="connsiteY237" fmla="*/ 928341 h 1222173"/>
                  <a:gd name="connsiteX238" fmla="*/ 125482 w 1676389"/>
                  <a:gd name="connsiteY238" fmla="*/ 915566 h 1222173"/>
                  <a:gd name="connsiteX239" fmla="*/ 125482 w 1676389"/>
                  <a:gd name="connsiteY239" fmla="*/ 898532 h 1222173"/>
                  <a:gd name="connsiteX240" fmla="*/ 135521 w 1676389"/>
                  <a:gd name="connsiteY240" fmla="*/ 890015 h 1222173"/>
                  <a:gd name="connsiteX241" fmla="*/ 135521 w 1676389"/>
                  <a:gd name="connsiteY241" fmla="*/ 881498 h 1222173"/>
                  <a:gd name="connsiteX242" fmla="*/ 120463 w 1676389"/>
                  <a:gd name="connsiteY242" fmla="*/ 881498 h 1222173"/>
                  <a:gd name="connsiteX243" fmla="*/ 115444 w 1676389"/>
                  <a:gd name="connsiteY243" fmla="*/ 877240 h 1222173"/>
                  <a:gd name="connsiteX244" fmla="*/ 95367 w 1676389"/>
                  <a:gd name="connsiteY244" fmla="*/ 877240 h 1222173"/>
                  <a:gd name="connsiteX245" fmla="*/ 75290 w 1676389"/>
                  <a:gd name="connsiteY245" fmla="*/ 872981 h 1222173"/>
                  <a:gd name="connsiteX246" fmla="*/ 60232 w 1676389"/>
                  <a:gd name="connsiteY246" fmla="*/ 864464 h 1222173"/>
                  <a:gd name="connsiteX247" fmla="*/ 35135 w 1676389"/>
                  <a:gd name="connsiteY247" fmla="*/ 847431 h 1222173"/>
                  <a:gd name="connsiteX248" fmla="*/ 5019 w 1676389"/>
                  <a:gd name="connsiteY248" fmla="*/ 838914 h 1222173"/>
                  <a:gd name="connsiteX249" fmla="*/ 0 w 1676389"/>
                  <a:gd name="connsiteY249" fmla="*/ 826138 h 1222173"/>
                  <a:gd name="connsiteX250" fmla="*/ 5019 w 1676389"/>
                  <a:gd name="connsiteY250" fmla="*/ 809105 h 1222173"/>
                  <a:gd name="connsiteX251" fmla="*/ 20077 w 1676389"/>
                  <a:gd name="connsiteY251" fmla="*/ 800588 h 1222173"/>
                  <a:gd name="connsiteX252" fmla="*/ 35135 w 1676389"/>
                  <a:gd name="connsiteY252" fmla="*/ 787812 h 1222173"/>
                  <a:gd name="connsiteX253" fmla="*/ 75290 w 1676389"/>
                  <a:gd name="connsiteY253" fmla="*/ 775037 h 1222173"/>
                  <a:gd name="connsiteX254" fmla="*/ 105405 w 1676389"/>
                  <a:gd name="connsiteY254" fmla="*/ 770779 h 1222173"/>
                  <a:gd name="connsiteX255" fmla="*/ 120463 w 1676389"/>
                  <a:gd name="connsiteY255" fmla="*/ 758003 h 1222173"/>
                  <a:gd name="connsiteX256" fmla="*/ 120463 w 1676389"/>
                  <a:gd name="connsiteY256" fmla="*/ 749486 h 1222173"/>
                  <a:gd name="connsiteX257" fmla="*/ 120463 w 1676389"/>
                  <a:gd name="connsiteY257" fmla="*/ 740970 h 1222173"/>
                  <a:gd name="connsiteX258" fmla="*/ 115444 w 1676389"/>
                  <a:gd name="connsiteY258" fmla="*/ 736711 h 1222173"/>
                  <a:gd name="connsiteX259" fmla="*/ 95367 w 1676389"/>
                  <a:gd name="connsiteY259" fmla="*/ 740970 h 1222173"/>
                  <a:gd name="connsiteX260" fmla="*/ 75290 w 1676389"/>
                  <a:gd name="connsiteY260" fmla="*/ 749486 h 1222173"/>
                  <a:gd name="connsiteX261" fmla="*/ 55212 w 1676389"/>
                  <a:gd name="connsiteY261" fmla="*/ 749486 h 1222173"/>
                  <a:gd name="connsiteX262" fmla="*/ 40154 w 1676389"/>
                  <a:gd name="connsiteY262" fmla="*/ 740970 h 1222173"/>
                  <a:gd name="connsiteX263" fmla="*/ 35135 w 1676389"/>
                  <a:gd name="connsiteY263" fmla="*/ 732453 h 1222173"/>
                  <a:gd name="connsiteX264" fmla="*/ 40154 w 1676389"/>
                  <a:gd name="connsiteY264" fmla="*/ 719677 h 1222173"/>
                  <a:gd name="connsiteX265" fmla="*/ 45174 w 1676389"/>
                  <a:gd name="connsiteY265" fmla="*/ 706902 h 1222173"/>
                  <a:gd name="connsiteX266" fmla="*/ 80309 w 1676389"/>
                  <a:gd name="connsiteY266" fmla="*/ 672835 h 1222173"/>
                  <a:gd name="connsiteX267" fmla="*/ 85328 w 1676389"/>
                  <a:gd name="connsiteY267" fmla="*/ 664318 h 1222173"/>
                  <a:gd name="connsiteX268" fmla="*/ 95367 w 1676389"/>
                  <a:gd name="connsiteY268" fmla="*/ 647284 h 1222173"/>
                  <a:gd name="connsiteX269" fmla="*/ 105405 w 1676389"/>
                  <a:gd name="connsiteY269" fmla="*/ 643025 h 1222173"/>
                  <a:gd name="connsiteX270" fmla="*/ 120463 w 1676389"/>
                  <a:gd name="connsiteY270" fmla="*/ 634509 h 1222173"/>
                  <a:gd name="connsiteX271" fmla="*/ 125482 w 1676389"/>
                  <a:gd name="connsiteY271" fmla="*/ 630250 h 1222173"/>
                  <a:gd name="connsiteX272" fmla="*/ 125482 w 1676389"/>
                  <a:gd name="connsiteY272" fmla="*/ 625992 h 1222173"/>
                  <a:gd name="connsiteX273" fmla="*/ 120463 w 1676389"/>
                  <a:gd name="connsiteY273" fmla="*/ 608958 h 1222173"/>
                  <a:gd name="connsiteX274" fmla="*/ 100386 w 1676389"/>
                  <a:gd name="connsiteY274" fmla="*/ 596183 h 1222173"/>
                  <a:gd name="connsiteX275" fmla="*/ 80309 w 1676389"/>
                  <a:gd name="connsiteY275" fmla="*/ 591924 h 1222173"/>
                  <a:gd name="connsiteX276" fmla="*/ 60232 w 1676389"/>
                  <a:gd name="connsiteY276" fmla="*/ 583407 h 1222173"/>
                  <a:gd name="connsiteX277" fmla="*/ 35135 w 1676389"/>
                  <a:gd name="connsiteY277" fmla="*/ 579149 h 1222173"/>
                  <a:gd name="connsiteX278" fmla="*/ 35135 w 1676389"/>
                  <a:gd name="connsiteY278" fmla="*/ 549340 h 1222173"/>
                  <a:gd name="connsiteX279" fmla="*/ 40154 w 1676389"/>
                  <a:gd name="connsiteY279" fmla="*/ 532306 h 1222173"/>
                  <a:gd name="connsiteX280" fmla="*/ 55212 w 1676389"/>
                  <a:gd name="connsiteY280" fmla="*/ 523789 h 1222173"/>
                  <a:gd name="connsiteX281" fmla="*/ 60232 w 1676389"/>
                  <a:gd name="connsiteY281" fmla="*/ 506755 h 1222173"/>
                  <a:gd name="connsiteX282" fmla="*/ 80309 w 1676389"/>
                  <a:gd name="connsiteY282" fmla="*/ 493980 h 1222173"/>
                  <a:gd name="connsiteX283" fmla="*/ 100386 w 1676389"/>
                  <a:gd name="connsiteY283" fmla="*/ 476946 h 1222173"/>
                  <a:gd name="connsiteX284" fmla="*/ 105405 w 1676389"/>
                  <a:gd name="connsiteY284" fmla="*/ 468429 h 1222173"/>
                  <a:gd name="connsiteX285" fmla="*/ 120463 w 1676389"/>
                  <a:gd name="connsiteY285" fmla="*/ 468429 h 1222173"/>
                  <a:gd name="connsiteX286" fmla="*/ 135521 w 1676389"/>
                  <a:gd name="connsiteY286" fmla="*/ 472688 h 1222173"/>
                  <a:gd name="connsiteX287" fmla="*/ 140540 w 1676389"/>
                  <a:gd name="connsiteY287" fmla="*/ 476946 h 1222173"/>
                  <a:gd name="connsiteX288" fmla="*/ 145560 w 1676389"/>
                  <a:gd name="connsiteY288" fmla="*/ 476946 h 1222173"/>
                  <a:gd name="connsiteX289" fmla="*/ 160617 w 1676389"/>
                  <a:gd name="connsiteY289" fmla="*/ 472688 h 1222173"/>
                  <a:gd name="connsiteX290" fmla="*/ 165637 w 1676389"/>
                  <a:gd name="connsiteY290" fmla="*/ 472688 h 1222173"/>
                  <a:gd name="connsiteX291" fmla="*/ 180695 w 1676389"/>
                  <a:gd name="connsiteY291" fmla="*/ 476946 h 1222173"/>
                  <a:gd name="connsiteX292" fmla="*/ 195753 w 1676389"/>
                  <a:gd name="connsiteY292" fmla="*/ 489722 h 1222173"/>
                  <a:gd name="connsiteX293" fmla="*/ 200772 w 1676389"/>
                  <a:gd name="connsiteY293" fmla="*/ 493980 h 1222173"/>
                  <a:gd name="connsiteX294" fmla="*/ 205791 w 1676389"/>
                  <a:gd name="connsiteY294" fmla="*/ 498239 h 1222173"/>
                  <a:gd name="connsiteX295" fmla="*/ 225868 w 1676389"/>
                  <a:gd name="connsiteY295" fmla="*/ 493980 h 1222173"/>
                  <a:gd name="connsiteX296" fmla="*/ 240926 w 1676389"/>
                  <a:gd name="connsiteY296" fmla="*/ 485463 h 1222173"/>
                  <a:gd name="connsiteX297" fmla="*/ 245945 w 1676389"/>
                  <a:gd name="connsiteY297" fmla="*/ 468429 h 1222173"/>
                  <a:gd name="connsiteX298" fmla="*/ 240926 w 1676389"/>
                  <a:gd name="connsiteY298" fmla="*/ 455654 h 1222173"/>
                  <a:gd name="connsiteX299" fmla="*/ 276061 w 1676389"/>
                  <a:gd name="connsiteY299" fmla="*/ 451396 h 1222173"/>
                  <a:gd name="connsiteX300" fmla="*/ 286100 w 1676389"/>
                  <a:gd name="connsiteY300" fmla="*/ 451396 h 1222173"/>
                  <a:gd name="connsiteX301" fmla="*/ 296138 w 1676389"/>
                  <a:gd name="connsiteY301" fmla="*/ 451396 h 1222173"/>
                  <a:gd name="connsiteX302" fmla="*/ 306177 w 1676389"/>
                  <a:gd name="connsiteY302" fmla="*/ 459913 h 1222173"/>
                  <a:gd name="connsiteX303" fmla="*/ 326254 w 1676389"/>
                  <a:gd name="connsiteY303" fmla="*/ 459913 h 1222173"/>
                  <a:gd name="connsiteX304" fmla="*/ 346331 w 1676389"/>
                  <a:gd name="connsiteY304" fmla="*/ 459913 h 1222173"/>
                  <a:gd name="connsiteX305" fmla="*/ 366408 w 1676389"/>
                  <a:gd name="connsiteY305" fmla="*/ 459913 h 1222173"/>
                  <a:gd name="connsiteX306" fmla="*/ 381466 w 1676389"/>
                  <a:gd name="connsiteY306" fmla="*/ 468429 h 1222173"/>
                  <a:gd name="connsiteX307" fmla="*/ 381466 w 1676389"/>
                  <a:gd name="connsiteY307" fmla="*/ 472688 h 1222173"/>
                  <a:gd name="connsiteX308" fmla="*/ 381466 w 1676389"/>
                  <a:gd name="connsiteY308" fmla="*/ 476946 h 1222173"/>
                  <a:gd name="connsiteX309" fmla="*/ 386486 w 1676389"/>
                  <a:gd name="connsiteY309" fmla="*/ 472688 h 1222173"/>
                  <a:gd name="connsiteX310" fmla="*/ 406563 w 1676389"/>
                  <a:gd name="connsiteY310" fmla="*/ 455654 h 1222173"/>
                  <a:gd name="connsiteX311" fmla="*/ 406563 w 1676389"/>
                  <a:gd name="connsiteY311" fmla="*/ 451396 h 1222173"/>
                  <a:gd name="connsiteX312" fmla="*/ 406563 w 1676389"/>
                  <a:gd name="connsiteY312" fmla="*/ 438620 h 1222173"/>
                  <a:gd name="connsiteX313" fmla="*/ 401544 w 1676389"/>
                  <a:gd name="connsiteY313" fmla="*/ 417328 h 1222173"/>
                  <a:gd name="connsiteX314" fmla="*/ 401544 w 1676389"/>
                  <a:gd name="connsiteY314" fmla="*/ 404553 h 1222173"/>
                  <a:gd name="connsiteX315" fmla="*/ 401544 w 1676389"/>
                  <a:gd name="connsiteY315" fmla="*/ 400294 h 1222173"/>
                  <a:gd name="connsiteX316" fmla="*/ 406563 w 1676389"/>
                  <a:gd name="connsiteY316" fmla="*/ 387519 h 1222173"/>
                  <a:gd name="connsiteX317" fmla="*/ 421621 w 1676389"/>
                  <a:gd name="connsiteY317" fmla="*/ 387519 h 1222173"/>
                  <a:gd name="connsiteX318" fmla="*/ 446717 w 1676389"/>
                  <a:gd name="connsiteY318" fmla="*/ 383261 h 1222173"/>
                  <a:gd name="connsiteX319" fmla="*/ 461775 w 1676389"/>
                  <a:gd name="connsiteY319" fmla="*/ 374744 h 1222173"/>
                  <a:gd name="connsiteX320" fmla="*/ 461775 w 1676389"/>
                  <a:gd name="connsiteY320" fmla="*/ 370485 h 1222173"/>
                  <a:gd name="connsiteX321" fmla="*/ 476833 w 1676389"/>
                  <a:gd name="connsiteY321" fmla="*/ 353452 h 1222173"/>
                  <a:gd name="connsiteX322" fmla="*/ 496910 w 1676389"/>
                  <a:gd name="connsiteY322" fmla="*/ 336418 h 1222173"/>
                  <a:gd name="connsiteX323" fmla="*/ 501929 w 1676389"/>
                  <a:gd name="connsiteY323" fmla="*/ 319384 h 1222173"/>
                  <a:gd name="connsiteX324" fmla="*/ 516987 w 1676389"/>
                  <a:gd name="connsiteY324" fmla="*/ 315126 h 1222173"/>
                  <a:gd name="connsiteX325" fmla="*/ 527026 w 1676389"/>
                  <a:gd name="connsiteY325" fmla="*/ 315126 h 1222173"/>
                  <a:gd name="connsiteX326" fmla="*/ 542084 w 1676389"/>
                  <a:gd name="connsiteY326" fmla="*/ 315126 h 1222173"/>
                  <a:gd name="connsiteX327" fmla="*/ 562161 w 1676389"/>
                  <a:gd name="connsiteY327" fmla="*/ 310867 h 1222173"/>
                  <a:gd name="connsiteX328" fmla="*/ 572199 w 1676389"/>
                  <a:gd name="connsiteY328" fmla="*/ 298092 h 1222173"/>
                  <a:gd name="connsiteX329" fmla="*/ 585683 w 1676389"/>
                  <a:gd name="connsiteY329" fmla="*/ 282839 h 1222173"/>
                  <a:gd name="connsiteX330" fmla="*/ 582182 w 1676389"/>
                  <a:gd name="connsiteY330" fmla="*/ 281057 h 1222173"/>
                  <a:gd name="connsiteX331" fmla="*/ 577162 w 1676389"/>
                  <a:gd name="connsiteY331" fmla="*/ 276798 h 1222173"/>
                  <a:gd name="connsiteX332" fmla="*/ 567124 w 1676389"/>
                  <a:gd name="connsiteY332" fmla="*/ 264023 h 1222173"/>
                  <a:gd name="connsiteX333" fmla="*/ 562104 w 1676389"/>
                  <a:gd name="connsiteY333" fmla="*/ 246989 h 1222173"/>
                  <a:gd name="connsiteX334" fmla="*/ 557085 w 1676389"/>
                  <a:gd name="connsiteY334" fmla="*/ 191630 h 1222173"/>
                  <a:gd name="connsiteX335" fmla="*/ 557085 w 1676389"/>
                  <a:gd name="connsiteY335" fmla="*/ 166079 h 1222173"/>
                  <a:gd name="connsiteX336" fmla="*/ 557085 w 1676389"/>
                  <a:gd name="connsiteY336" fmla="*/ 144787 h 1222173"/>
                  <a:gd name="connsiteX337" fmla="*/ 567124 w 1676389"/>
                  <a:gd name="connsiteY337" fmla="*/ 127753 h 1222173"/>
                  <a:gd name="connsiteX338" fmla="*/ 582182 w 1676389"/>
                  <a:gd name="connsiteY338" fmla="*/ 110719 h 1222173"/>
                  <a:gd name="connsiteX339" fmla="*/ 582182 w 1676389"/>
                  <a:gd name="connsiteY339" fmla="*/ 89427 h 1222173"/>
                  <a:gd name="connsiteX340" fmla="*/ 587201 w 1676389"/>
                  <a:gd name="connsiteY340" fmla="*/ 76652 h 1222173"/>
                  <a:gd name="connsiteX341" fmla="*/ 597240 w 1676389"/>
                  <a:gd name="connsiteY341" fmla="*/ 72393 h 1222173"/>
                  <a:gd name="connsiteX342" fmla="*/ 617317 w 1676389"/>
                  <a:gd name="connsiteY342" fmla="*/ 68135 h 1222173"/>
                  <a:gd name="connsiteX343" fmla="*/ 637394 w 1676389"/>
                  <a:gd name="connsiteY343" fmla="*/ 68135 h 1222173"/>
                  <a:gd name="connsiteX344" fmla="*/ 642413 w 1676389"/>
                  <a:gd name="connsiteY344" fmla="*/ 76652 h 1222173"/>
                  <a:gd name="connsiteX345" fmla="*/ 657471 w 1676389"/>
                  <a:gd name="connsiteY345" fmla="*/ 89427 h 1222173"/>
                  <a:gd name="connsiteX346" fmla="*/ 682568 w 1676389"/>
                  <a:gd name="connsiteY346" fmla="*/ 110719 h 1222173"/>
                  <a:gd name="connsiteX347" fmla="*/ 702645 w 1676389"/>
                  <a:gd name="connsiteY347" fmla="*/ 140528 h 1222173"/>
                  <a:gd name="connsiteX348" fmla="*/ 717703 w 1676389"/>
                  <a:gd name="connsiteY348" fmla="*/ 149045 h 1222173"/>
                  <a:gd name="connsiteX349" fmla="*/ 722722 w 1676389"/>
                  <a:gd name="connsiteY349" fmla="*/ 161821 h 1222173"/>
                  <a:gd name="connsiteX350" fmla="*/ 722722 w 1676389"/>
                  <a:gd name="connsiteY350" fmla="*/ 178854 h 1222173"/>
                  <a:gd name="connsiteX351" fmla="*/ 727741 w 1676389"/>
                  <a:gd name="connsiteY351" fmla="*/ 183113 h 1222173"/>
                  <a:gd name="connsiteX352" fmla="*/ 737780 w 1676389"/>
                  <a:gd name="connsiteY352" fmla="*/ 183113 h 1222173"/>
                  <a:gd name="connsiteX353" fmla="*/ 747819 w 1676389"/>
                  <a:gd name="connsiteY353" fmla="*/ 191630 h 1222173"/>
                  <a:gd name="connsiteX354" fmla="*/ 747819 w 1676389"/>
                  <a:gd name="connsiteY354" fmla="*/ 200147 h 1222173"/>
                  <a:gd name="connsiteX355" fmla="*/ 742799 w 1676389"/>
                  <a:gd name="connsiteY355" fmla="*/ 212922 h 1222173"/>
                  <a:gd name="connsiteX356" fmla="*/ 767896 w 1676389"/>
                  <a:gd name="connsiteY356" fmla="*/ 212922 h 1222173"/>
                  <a:gd name="connsiteX357" fmla="*/ 787973 w 1676389"/>
                  <a:gd name="connsiteY357" fmla="*/ 212922 h 1222173"/>
                  <a:gd name="connsiteX358" fmla="*/ 803031 w 1676389"/>
                  <a:gd name="connsiteY358" fmla="*/ 208663 h 1222173"/>
                  <a:gd name="connsiteX359" fmla="*/ 818089 w 1676389"/>
                  <a:gd name="connsiteY359" fmla="*/ 200147 h 1222173"/>
                  <a:gd name="connsiteX360" fmla="*/ 823108 w 1676389"/>
                  <a:gd name="connsiteY360" fmla="*/ 195888 h 1222173"/>
                  <a:gd name="connsiteX361" fmla="*/ 838166 w 1676389"/>
                  <a:gd name="connsiteY361" fmla="*/ 195888 h 1222173"/>
                  <a:gd name="connsiteX362" fmla="*/ 848205 w 1676389"/>
                  <a:gd name="connsiteY362" fmla="*/ 200147 h 1222173"/>
                  <a:gd name="connsiteX363" fmla="*/ 858243 w 1676389"/>
                  <a:gd name="connsiteY363" fmla="*/ 208663 h 1222173"/>
                  <a:gd name="connsiteX364" fmla="*/ 863262 w 1676389"/>
                  <a:gd name="connsiteY364" fmla="*/ 212922 h 1222173"/>
                  <a:gd name="connsiteX365" fmla="*/ 878320 w 1676389"/>
                  <a:gd name="connsiteY365" fmla="*/ 212922 h 1222173"/>
                  <a:gd name="connsiteX366" fmla="*/ 898398 w 1676389"/>
                  <a:gd name="connsiteY366" fmla="*/ 200147 h 1222173"/>
                  <a:gd name="connsiteX367" fmla="*/ 908436 w 1676389"/>
                  <a:gd name="connsiteY367" fmla="*/ 208663 h 1222173"/>
                  <a:gd name="connsiteX368" fmla="*/ 923494 w 1676389"/>
                  <a:gd name="connsiteY368" fmla="*/ 217180 h 1222173"/>
                  <a:gd name="connsiteX369" fmla="*/ 943571 w 1676389"/>
                  <a:gd name="connsiteY369" fmla="*/ 217180 h 1222173"/>
                  <a:gd name="connsiteX370" fmla="*/ 963648 w 1676389"/>
                  <a:gd name="connsiteY370" fmla="*/ 217180 h 1222173"/>
                  <a:gd name="connsiteX371" fmla="*/ 958629 w 1676389"/>
                  <a:gd name="connsiteY371" fmla="*/ 212922 h 1222173"/>
                  <a:gd name="connsiteX372" fmla="*/ 963648 w 1676389"/>
                  <a:gd name="connsiteY372" fmla="*/ 195888 h 1222173"/>
                  <a:gd name="connsiteX373" fmla="*/ 978706 w 1676389"/>
                  <a:gd name="connsiteY373" fmla="*/ 183113 h 1222173"/>
                  <a:gd name="connsiteX374" fmla="*/ 998784 w 1676389"/>
                  <a:gd name="connsiteY374" fmla="*/ 161821 h 1222173"/>
                  <a:gd name="connsiteX375" fmla="*/ 1018861 w 1676389"/>
                  <a:gd name="connsiteY375" fmla="*/ 136270 h 1222173"/>
                  <a:gd name="connsiteX376" fmla="*/ 1038938 w 1676389"/>
                  <a:gd name="connsiteY376" fmla="*/ 102202 h 1222173"/>
                  <a:gd name="connsiteX377" fmla="*/ 1043957 w 1676389"/>
                  <a:gd name="connsiteY377" fmla="*/ 89427 h 1222173"/>
                  <a:gd name="connsiteX378" fmla="*/ 1059015 w 1676389"/>
                  <a:gd name="connsiteY378" fmla="*/ 85169 h 1222173"/>
                  <a:gd name="connsiteX379" fmla="*/ 1064034 w 1676389"/>
                  <a:gd name="connsiteY379" fmla="*/ 85169 h 1222173"/>
                  <a:gd name="connsiteX380" fmla="*/ 1079092 w 1676389"/>
                  <a:gd name="connsiteY380" fmla="*/ 89427 h 1222173"/>
                  <a:gd name="connsiteX381" fmla="*/ 1104189 w 1676389"/>
                  <a:gd name="connsiteY381" fmla="*/ 93686 h 1222173"/>
                  <a:gd name="connsiteX382" fmla="*/ 1129285 w 1676389"/>
                  <a:gd name="connsiteY382" fmla="*/ 102202 h 1222173"/>
                  <a:gd name="connsiteX383" fmla="*/ 1129285 w 1676389"/>
                  <a:gd name="connsiteY383" fmla="*/ 93686 h 1222173"/>
                  <a:gd name="connsiteX384" fmla="*/ 1139324 w 1676389"/>
                  <a:gd name="connsiteY384" fmla="*/ 85169 h 1222173"/>
                  <a:gd name="connsiteX385" fmla="*/ 1149363 w 1676389"/>
                  <a:gd name="connsiteY385" fmla="*/ 76652 h 1222173"/>
                  <a:gd name="connsiteX386" fmla="*/ 1159401 w 1676389"/>
                  <a:gd name="connsiteY386" fmla="*/ 59618 h 1222173"/>
                  <a:gd name="connsiteX387" fmla="*/ 1159401 w 1676389"/>
                  <a:gd name="connsiteY387" fmla="*/ 51101 h 1222173"/>
                  <a:gd name="connsiteX388" fmla="*/ 1164421 w 1676389"/>
                  <a:gd name="connsiteY388" fmla="*/ 42584 h 1222173"/>
                  <a:gd name="connsiteX389" fmla="*/ 1184498 w 1676389"/>
                  <a:gd name="connsiteY389" fmla="*/ 42584 h 1222173"/>
                  <a:gd name="connsiteX390" fmla="*/ 1204575 w 1676389"/>
                  <a:gd name="connsiteY390" fmla="*/ 55360 h 1222173"/>
                  <a:gd name="connsiteX391" fmla="*/ 1219633 w 1676389"/>
                  <a:gd name="connsiteY391" fmla="*/ 72393 h 1222173"/>
                  <a:gd name="connsiteX392" fmla="*/ 1224652 w 1676389"/>
                  <a:gd name="connsiteY392" fmla="*/ 85169 h 1222173"/>
                  <a:gd name="connsiteX393" fmla="*/ 1239710 w 1676389"/>
                  <a:gd name="connsiteY393" fmla="*/ 89427 h 1222173"/>
                  <a:gd name="connsiteX394" fmla="*/ 1249749 w 1676389"/>
                  <a:gd name="connsiteY394" fmla="*/ 85169 h 1222173"/>
                  <a:gd name="connsiteX395" fmla="*/ 1264807 w 1676389"/>
                  <a:gd name="connsiteY395" fmla="*/ 76652 h 1222173"/>
                  <a:gd name="connsiteX396" fmla="*/ 1279864 w 1676389"/>
                  <a:gd name="connsiteY396" fmla="*/ 72393 h 1222173"/>
                  <a:gd name="connsiteX397" fmla="*/ 1284884 w 1676389"/>
                  <a:gd name="connsiteY397" fmla="*/ 59618 h 1222173"/>
                  <a:gd name="connsiteX398" fmla="*/ 1294922 w 1676389"/>
                  <a:gd name="connsiteY398" fmla="*/ 55360 h 1222173"/>
                  <a:gd name="connsiteX399" fmla="*/ 1309980 w 1676389"/>
                  <a:gd name="connsiteY399" fmla="*/ 55360 h 1222173"/>
                  <a:gd name="connsiteX400" fmla="*/ 1315000 w 1676389"/>
                  <a:gd name="connsiteY400" fmla="*/ 51101 h 1222173"/>
                  <a:gd name="connsiteX401" fmla="*/ 1309980 w 1676389"/>
                  <a:gd name="connsiteY401" fmla="*/ 34067 h 1222173"/>
                  <a:gd name="connsiteX402" fmla="*/ 1304961 w 1676389"/>
                  <a:gd name="connsiteY402" fmla="*/ 25551 h 1222173"/>
                  <a:gd name="connsiteX403" fmla="*/ 1304961 w 1676389"/>
                  <a:gd name="connsiteY403" fmla="*/ 21292 h 1222173"/>
                  <a:gd name="connsiteX404" fmla="*/ 1315000 w 1676389"/>
                  <a:gd name="connsiteY404" fmla="*/ 17034 h 1222173"/>
                  <a:gd name="connsiteX405" fmla="*/ 1335077 w 1676389"/>
                  <a:gd name="connsiteY405" fmla="*/ 8517 h 1222173"/>
                  <a:gd name="connsiteX406" fmla="*/ 1355154 w 1676389"/>
                  <a:gd name="connsiteY406" fmla="*/ 0 h 1222173"/>
                  <a:gd name="connsiteX0" fmla="*/ 798785 w 1676389"/>
                  <a:gd name="connsiteY0" fmla="*/ 1121796 h 1222173"/>
                  <a:gd name="connsiteX1" fmla="*/ 803087 w 1676389"/>
                  <a:gd name="connsiteY1" fmla="*/ 1124229 h 1222173"/>
                  <a:gd name="connsiteX2" fmla="*/ 793048 w 1676389"/>
                  <a:gd name="connsiteY2" fmla="*/ 1124229 h 1222173"/>
                  <a:gd name="connsiteX3" fmla="*/ 798785 w 1676389"/>
                  <a:gd name="connsiteY3" fmla="*/ 1121796 h 1222173"/>
                  <a:gd name="connsiteX4" fmla="*/ 1355154 w 1676389"/>
                  <a:gd name="connsiteY4" fmla="*/ 0 h 1222173"/>
                  <a:gd name="connsiteX5" fmla="*/ 1365193 w 1676389"/>
                  <a:gd name="connsiteY5" fmla="*/ 0 h 1222173"/>
                  <a:gd name="connsiteX6" fmla="*/ 1375231 w 1676389"/>
                  <a:gd name="connsiteY6" fmla="*/ 0 h 1222173"/>
                  <a:gd name="connsiteX7" fmla="*/ 1390289 w 1676389"/>
                  <a:gd name="connsiteY7" fmla="*/ 0 h 1222173"/>
                  <a:gd name="connsiteX8" fmla="*/ 1395308 w 1676389"/>
                  <a:gd name="connsiteY8" fmla="*/ 4258 h 1222173"/>
                  <a:gd name="connsiteX9" fmla="*/ 1410366 w 1676389"/>
                  <a:gd name="connsiteY9" fmla="*/ 25551 h 1222173"/>
                  <a:gd name="connsiteX10" fmla="*/ 1410366 w 1676389"/>
                  <a:gd name="connsiteY10" fmla="*/ 42584 h 1222173"/>
                  <a:gd name="connsiteX11" fmla="*/ 1410366 w 1676389"/>
                  <a:gd name="connsiteY11" fmla="*/ 55360 h 1222173"/>
                  <a:gd name="connsiteX12" fmla="*/ 1410366 w 1676389"/>
                  <a:gd name="connsiteY12" fmla="*/ 59618 h 1222173"/>
                  <a:gd name="connsiteX13" fmla="*/ 1430443 w 1676389"/>
                  <a:gd name="connsiteY13" fmla="*/ 72393 h 1222173"/>
                  <a:gd name="connsiteX14" fmla="*/ 1445501 w 1676389"/>
                  <a:gd name="connsiteY14" fmla="*/ 76652 h 1222173"/>
                  <a:gd name="connsiteX15" fmla="*/ 1445501 w 1676389"/>
                  <a:gd name="connsiteY15" fmla="*/ 85169 h 1222173"/>
                  <a:gd name="connsiteX16" fmla="*/ 1450521 w 1676389"/>
                  <a:gd name="connsiteY16" fmla="*/ 89427 h 1222173"/>
                  <a:gd name="connsiteX17" fmla="*/ 1455540 w 1676389"/>
                  <a:gd name="connsiteY17" fmla="*/ 85169 h 1222173"/>
                  <a:gd name="connsiteX18" fmla="*/ 1465579 w 1676389"/>
                  <a:gd name="connsiteY18" fmla="*/ 76652 h 1222173"/>
                  <a:gd name="connsiteX19" fmla="*/ 1470598 w 1676389"/>
                  <a:gd name="connsiteY19" fmla="*/ 55360 h 1222173"/>
                  <a:gd name="connsiteX20" fmla="*/ 1485656 w 1676389"/>
                  <a:gd name="connsiteY20" fmla="*/ 42584 h 1222173"/>
                  <a:gd name="connsiteX21" fmla="*/ 1495694 w 1676389"/>
                  <a:gd name="connsiteY21" fmla="*/ 38326 h 1222173"/>
                  <a:gd name="connsiteX22" fmla="*/ 1505733 w 1676389"/>
                  <a:gd name="connsiteY22" fmla="*/ 42584 h 1222173"/>
                  <a:gd name="connsiteX23" fmla="*/ 1515772 w 1676389"/>
                  <a:gd name="connsiteY23" fmla="*/ 55360 h 1222173"/>
                  <a:gd name="connsiteX24" fmla="*/ 1535849 w 1676389"/>
                  <a:gd name="connsiteY24" fmla="*/ 59618 h 1222173"/>
                  <a:gd name="connsiteX25" fmla="*/ 1555926 w 1676389"/>
                  <a:gd name="connsiteY25" fmla="*/ 68135 h 1222173"/>
                  <a:gd name="connsiteX26" fmla="*/ 1570984 w 1676389"/>
                  <a:gd name="connsiteY26" fmla="*/ 76652 h 1222173"/>
                  <a:gd name="connsiteX27" fmla="*/ 1606119 w 1676389"/>
                  <a:gd name="connsiteY27" fmla="*/ 106461 h 1222173"/>
                  <a:gd name="connsiteX28" fmla="*/ 1611138 w 1676389"/>
                  <a:gd name="connsiteY28" fmla="*/ 123495 h 1222173"/>
                  <a:gd name="connsiteX29" fmla="*/ 1626196 w 1676389"/>
                  <a:gd name="connsiteY29" fmla="*/ 140528 h 1222173"/>
                  <a:gd name="connsiteX30" fmla="*/ 1636235 w 1676389"/>
                  <a:gd name="connsiteY30" fmla="*/ 178854 h 1222173"/>
                  <a:gd name="connsiteX31" fmla="*/ 1656312 w 1676389"/>
                  <a:gd name="connsiteY31" fmla="*/ 212922 h 1222173"/>
                  <a:gd name="connsiteX32" fmla="*/ 1671370 w 1676389"/>
                  <a:gd name="connsiteY32" fmla="*/ 229956 h 1222173"/>
                  <a:gd name="connsiteX33" fmla="*/ 1671370 w 1676389"/>
                  <a:gd name="connsiteY33" fmla="*/ 251248 h 1222173"/>
                  <a:gd name="connsiteX34" fmla="*/ 1671370 w 1676389"/>
                  <a:gd name="connsiteY34" fmla="*/ 298091 h 1222173"/>
                  <a:gd name="connsiteX35" fmla="*/ 1671370 w 1676389"/>
                  <a:gd name="connsiteY35" fmla="*/ 315125 h 1222173"/>
                  <a:gd name="connsiteX36" fmla="*/ 1666351 w 1676389"/>
                  <a:gd name="connsiteY36" fmla="*/ 319383 h 1222173"/>
                  <a:gd name="connsiteX37" fmla="*/ 1656312 w 1676389"/>
                  <a:gd name="connsiteY37" fmla="*/ 332158 h 1222173"/>
                  <a:gd name="connsiteX38" fmla="*/ 1636235 w 1676389"/>
                  <a:gd name="connsiteY38" fmla="*/ 349192 h 1222173"/>
                  <a:gd name="connsiteX39" fmla="*/ 1616158 w 1676389"/>
                  <a:gd name="connsiteY39" fmla="*/ 370484 h 1222173"/>
                  <a:gd name="connsiteX40" fmla="*/ 1606119 w 1676389"/>
                  <a:gd name="connsiteY40" fmla="*/ 383260 h 1222173"/>
                  <a:gd name="connsiteX41" fmla="*/ 1591061 w 1676389"/>
                  <a:gd name="connsiteY41" fmla="*/ 387518 h 1222173"/>
                  <a:gd name="connsiteX42" fmla="*/ 1576003 w 1676389"/>
                  <a:gd name="connsiteY42" fmla="*/ 400294 h 1222173"/>
                  <a:gd name="connsiteX43" fmla="*/ 1565965 w 1676389"/>
                  <a:gd name="connsiteY43" fmla="*/ 408810 h 1222173"/>
                  <a:gd name="connsiteX44" fmla="*/ 1550907 w 1676389"/>
                  <a:gd name="connsiteY44" fmla="*/ 434361 h 1222173"/>
                  <a:gd name="connsiteX45" fmla="*/ 1535849 w 1676389"/>
                  <a:gd name="connsiteY45" fmla="*/ 455653 h 1222173"/>
                  <a:gd name="connsiteX46" fmla="*/ 1530829 w 1676389"/>
                  <a:gd name="connsiteY46" fmla="*/ 459912 h 1222173"/>
                  <a:gd name="connsiteX47" fmla="*/ 1530829 w 1676389"/>
                  <a:gd name="connsiteY47" fmla="*/ 468429 h 1222173"/>
                  <a:gd name="connsiteX48" fmla="*/ 1535849 w 1676389"/>
                  <a:gd name="connsiteY48" fmla="*/ 468429 h 1222173"/>
                  <a:gd name="connsiteX49" fmla="*/ 1545887 w 1676389"/>
                  <a:gd name="connsiteY49" fmla="*/ 459912 h 1222173"/>
                  <a:gd name="connsiteX50" fmla="*/ 1570984 w 1676389"/>
                  <a:gd name="connsiteY50" fmla="*/ 459912 h 1222173"/>
                  <a:gd name="connsiteX51" fmla="*/ 1591061 w 1676389"/>
                  <a:gd name="connsiteY51" fmla="*/ 472687 h 1222173"/>
                  <a:gd name="connsiteX52" fmla="*/ 1611138 w 1676389"/>
                  <a:gd name="connsiteY52" fmla="*/ 493979 h 1222173"/>
                  <a:gd name="connsiteX53" fmla="*/ 1616158 w 1676389"/>
                  <a:gd name="connsiteY53" fmla="*/ 511013 h 1222173"/>
                  <a:gd name="connsiteX54" fmla="*/ 1631215 w 1676389"/>
                  <a:gd name="connsiteY54" fmla="*/ 515271 h 1222173"/>
                  <a:gd name="connsiteX55" fmla="*/ 1636235 w 1676389"/>
                  <a:gd name="connsiteY55" fmla="*/ 515271 h 1222173"/>
                  <a:gd name="connsiteX56" fmla="*/ 1656312 w 1676389"/>
                  <a:gd name="connsiteY56" fmla="*/ 515271 h 1222173"/>
                  <a:gd name="connsiteX57" fmla="*/ 1671370 w 1676389"/>
                  <a:gd name="connsiteY57" fmla="*/ 511013 h 1222173"/>
                  <a:gd name="connsiteX58" fmla="*/ 1676389 w 1676389"/>
                  <a:gd name="connsiteY58" fmla="*/ 515271 h 1222173"/>
                  <a:gd name="connsiteX59" fmla="*/ 1676389 w 1676389"/>
                  <a:gd name="connsiteY59" fmla="*/ 528047 h 1222173"/>
                  <a:gd name="connsiteX60" fmla="*/ 1666351 w 1676389"/>
                  <a:gd name="connsiteY60" fmla="*/ 545080 h 1222173"/>
                  <a:gd name="connsiteX61" fmla="*/ 1646273 w 1676389"/>
                  <a:gd name="connsiteY61" fmla="*/ 562114 h 1222173"/>
                  <a:gd name="connsiteX62" fmla="*/ 1636235 w 1676389"/>
                  <a:gd name="connsiteY62" fmla="*/ 566373 h 1222173"/>
                  <a:gd name="connsiteX63" fmla="*/ 1606119 w 1676389"/>
                  <a:gd name="connsiteY63" fmla="*/ 566373 h 1222173"/>
                  <a:gd name="connsiteX64" fmla="*/ 1591061 w 1676389"/>
                  <a:gd name="connsiteY64" fmla="*/ 574890 h 1222173"/>
                  <a:gd name="connsiteX65" fmla="*/ 1576003 w 1676389"/>
                  <a:gd name="connsiteY65" fmla="*/ 583406 h 1222173"/>
                  <a:gd name="connsiteX66" fmla="*/ 1565965 w 1676389"/>
                  <a:gd name="connsiteY66" fmla="*/ 613216 h 1222173"/>
                  <a:gd name="connsiteX67" fmla="*/ 1550907 w 1676389"/>
                  <a:gd name="connsiteY67" fmla="*/ 617474 h 1222173"/>
                  <a:gd name="connsiteX68" fmla="*/ 1545887 w 1676389"/>
                  <a:gd name="connsiteY68" fmla="*/ 617474 h 1222173"/>
                  <a:gd name="connsiteX69" fmla="*/ 1515772 w 1676389"/>
                  <a:gd name="connsiteY69" fmla="*/ 617474 h 1222173"/>
                  <a:gd name="connsiteX70" fmla="*/ 1495694 w 1676389"/>
                  <a:gd name="connsiteY70" fmla="*/ 630249 h 1222173"/>
                  <a:gd name="connsiteX71" fmla="*/ 1485656 w 1676389"/>
                  <a:gd name="connsiteY71" fmla="*/ 634508 h 1222173"/>
                  <a:gd name="connsiteX72" fmla="*/ 1475617 w 1676389"/>
                  <a:gd name="connsiteY72" fmla="*/ 630249 h 1222173"/>
                  <a:gd name="connsiteX73" fmla="*/ 1470598 w 1676389"/>
                  <a:gd name="connsiteY73" fmla="*/ 630249 h 1222173"/>
                  <a:gd name="connsiteX74" fmla="*/ 1455540 w 1676389"/>
                  <a:gd name="connsiteY74" fmla="*/ 625991 h 1222173"/>
                  <a:gd name="connsiteX75" fmla="*/ 1450521 w 1676389"/>
                  <a:gd name="connsiteY75" fmla="*/ 625991 h 1222173"/>
                  <a:gd name="connsiteX76" fmla="*/ 1435463 w 1676389"/>
                  <a:gd name="connsiteY76" fmla="*/ 625991 h 1222173"/>
                  <a:gd name="connsiteX77" fmla="*/ 1425424 w 1676389"/>
                  <a:gd name="connsiteY77" fmla="*/ 625991 h 1222173"/>
                  <a:gd name="connsiteX78" fmla="*/ 1410366 w 1676389"/>
                  <a:gd name="connsiteY78" fmla="*/ 625991 h 1222173"/>
                  <a:gd name="connsiteX79" fmla="*/ 1395308 w 1676389"/>
                  <a:gd name="connsiteY79" fmla="*/ 617474 h 1222173"/>
                  <a:gd name="connsiteX80" fmla="*/ 1385270 w 1676389"/>
                  <a:gd name="connsiteY80" fmla="*/ 625991 h 1222173"/>
                  <a:gd name="connsiteX81" fmla="*/ 1355154 w 1676389"/>
                  <a:gd name="connsiteY81" fmla="*/ 630249 h 1222173"/>
                  <a:gd name="connsiteX82" fmla="*/ 1335077 w 1676389"/>
                  <a:gd name="connsiteY82" fmla="*/ 634508 h 1222173"/>
                  <a:gd name="connsiteX83" fmla="*/ 1325038 w 1676389"/>
                  <a:gd name="connsiteY83" fmla="*/ 634508 h 1222173"/>
                  <a:gd name="connsiteX84" fmla="*/ 1315000 w 1676389"/>
                  <a:gd name="connsiteY84" fmla="*/ 634508 h 1222173"/>
                  <a:gd name="connsiteX85" fmla="*/ 1325038 w 1676389"/>
                  <a:gd name="connsiteY85" fmla="*/ 651541 h 1222173"/>
                  <a:gd name="connsiteX86" fmla="*/ 1325038 w 1676389"/>
                  <a:gd name="connsiteY86" fmla="*/ 664317 h 1222173"/>
                  <a:gd name="connsiteX87" fmla="*/ 1325038 w 1676389"/>
                  <a:gd name="connsiteY87" fmla="*/ 672834 h 1222173"/>
                  <a:gd name="connsiteX88" fmla="*/ 1330057 w 1676389"/>
                  <a:gd name="connsiteY88" fmla="*/ 685609 h 1222173"/>
                  <a:gd name="connsiteX89" fmla="*/ 1345115 w 1676389"/>
                  <a:gd name="connsiteY89" fmla="*/ 689867 h 1222173"/>
                  <a:gd name="connsiteX90" fmla="*/ 1365193 w 1676389"/>
                  <a:gd name="connsiteY90" fmla="*/ 702643 h 1222173"/>
                  <a:gd name="connsiteX91" fmla="*/ 1370212 w 1676389"/>
                  <a:gd name="connsiteY91" fmla="*/ 706901 h 1222173"/>
                  <a:gd name="connsiteX92" fmla="*/ 1375231 w 1676389"/>
                  <a:gd name="connsiteY92" fmla="*/ 715418 h 1222173"/>
                  <a:gd name="connsiteX93" fmla="*/ 1385270 w 1676389"/>
                  <a:gd name="connsiteY93" fmla="*/ 732452 h 1222173"/>
                  <a:gd name="connsiteX94" fmla="*/ 1390289 w 1676389"/>
                  <a:gd name="connsiteY94" fmla="*/ 749486 h 1222173"/>
                  <a:gd name="connsiteX95" fmla="*/ 1390289 w 1676389"/>
                  <a:gd name="connsiteY95" fmla="*/ 753744 h 1222173"/>
                  <a:gd name="connsiteX96" fmla="*/ 1385270 w 1676389"/>
                  <a:gd name="connsiteY96" fmla="*/ 766519 h 1222173"/>
                  <a:gd name="connsiteX97" fmla="*/ 1370212 w 1676389"/>
                  <a:gd name="connsiteY97" fmla="*/ 783553 h 1222173"/>
                  <a:gd name="connsiteX98" fmla="*/ 1350135 w 1676389"/>
                  <a:gd name="connsiteY98" fmla="*/ 800587 h 1222173"/>
                  <a:gd name="connsiteX99" fmla="*/ 1345115 w 1676389"/>
                  <a:gd name="connsiteY99" fmla="*/ 809104 h 1222173"/>
                  <a:gd name="connsiteX100" fmla="*/ 1345115 w 1676389"/>
                  <a:gd name="connsiteY100" fmla="*/ 821879 h 1222173"/>
                  <a:gd name="connsiteX101" fmla="*/ 1335077 w 1676389"/>
                  <a:gd name="connsiteY101" fmla="*/ 826138 h 1222173"/>
                  <a:gd name="connsiteX102" fmla="*/ 1330057 w 1676389"/>
                  <a:gd name="connsiteY102" fmla="*/ 838913 h 1222173"/>
                  <a:gd name="connsiteX103" fmla="*/ 1335077 w 1676389"/>
                  <a:gd name="connsiteY103" fmla="*/ 847430 h 1222173"/>
                  <a:gd name="connsiteX104" fmla="*/ 1345115 w 1676389"/>
                  <a:gd name="connsiteY104" fmla="*/ 855947 h 1222173"/>
                  <a:gd name="connsiteX105" fmla="*/ 1330057 w 1676389"/>
                  <a:gd name="connsiteY105" fmla="*/ 864464 h 1222173"/>
                  <a:gd name="connsiteX106" fmla="*/ 1315000 w 1676389"/>
                  <a:gd name="connsiteY106" fmla="*/ 881497 h 1222173"/>
                  <a:gd name="connsiteX107" fmla="*/ 1309980 w 1676389"/>
                  <a:gd name="connsiteY107" fmla="*/ 890014 h 1222173"/>
                  <a:gd name="connsiteX108" fmla="*/ 1304961 w 1676389"/>
                  <a:gd name="connsiteY108" fmla="*/ 894273 h 1222173"/>
                  <a:gd name="connsiteX109" fmla="*/ 1284884 w 1676389"/>
                  <a:gd name="connsiteY109" fmla="*/ 890014 h 1222173"/>
                  <a:gd name="connsiteX110" fmla="*/ 1269826 w 1676389"/>
                  <a:gd name="connsiteY110" fmla="*/ 894273 h 1222173"/>
                  <a:gd name="connsiteX111" fmla="*/ 1264807 w 1676389"/>
                  <a:gd name="connsiteY111" fmla="*/ 898531 h 1222173"/>
                  <a:gd name="connsiteX112" fmla="*/ 1264807 w 1676389"/>
                  <a:gd name="connsiteY112" fmla="*/ 915565 h 1222173"/>
                  <a:gd name="connsiteX113" fmla="*/ 1259787 w 1676389"/>
                  <a:gd name="connsiteY113" fmla="*/ 949632 h 1222173"/>
                  <a:gd name="connsiteX114" fmla="*/ 1219633 w 1676389"/>
                  <a:gd name="connsiteY114" fmla="*/ 962408 h 1222173"/>
                  <a:gd name="connsiteX115" fmla="*/ 1169440 w 1676389"/>
                  <a:gd name="connsiteY115" fmla="*/ 992217 h 1222173"/>
                  <a:gd name="connsiteX116" fmla="*/ 1144343 w 1676389"/>
                  <a:gd name="connsiteY116" fmla="*/ 1000734 h 1222173"/>
                  <a:gd name="connsiteX117" fmla="*/ 1139324 w 1676389"/>
                  <a:gd name="connsiteY117" fmla="*/ 1009251 h 1222173"/>
                  <a:gd name="connsiteX118" fmla="*/ 1139324 w 1676389"/>
                  <a:gd name="connsiteY118" fmla="*/ 1017767 h 1222173"/>
                  <a:gd name="connsiteX119" fmla="*/ 1149363 w 1676389"/>
                  <a:gd name="connsiteY119" fmla="*/ 1034801 h 1222173"/>
                  <a:gd name="connsiteX120" fmla="*/ 1149363 w 1676389"/>
                  <a:gd name="connsiteY120" fmla="*/ 1047576 h 1222173"/>
                  <a:gd name="connsiteX121" fmla="*/ 1139324 w 1676389"/>
                  <a:gd name="connsiteY121" fmla="*/ 1047576 h 1222173"/>
                  <a:gd name="connsiteX122" fmla="*/ 1129285 w 1676389"/>
                  <a:gd name="connsiteY122" fmla="*/ 1039060 h 1222173"/>
                  <a:gd name="connsiteX123" fmla="*/ 1124266 w 1676389"/>
                  <a:gd name="connsiteY123" fmla="*/ 1034801 h 1222173"/>
                  <a:gd name="connsiteX124" fmla="*/ 1119247 w 1676389"/>
                  <a:gd name="connsiteY124" fmla="*/ 1030543 h 1222173"/>
                  <a:gd name="connsiteX125" fmla="*/ 1104189 w 1676389"/>
                  <a:gd name="connsiteY125" fmla="*/ 1030543 h 1222173"/>
                  <a:gd name="connsiteX126" fmla="*/ 1089131 w 1676389"/>
                  <a:gd name="connsiteY126" fmla="*/ 1030543 h 1222173"/>
                  <a:gd name="connsiteX127" fmla="*/ 1079092 w 1676389"/>
                  <a:gd name="connsiteY127" fmla="*/ 1034801 h 1222173"/>
                  <a:gd name="connsiteX128" fmla="*/ 1048977 w 1676389"/>
                  <a:gd name="connsiteY128" fmla="*/ 1051835 h 1222173"/>
                  <a:gd name="connsiteX129" fmla="*/ 1038938 w 1676389"/>
                  <a:gd name="connsiteY129" fmla="*/ 1068869 h 1222173"/>
                  <a:gd name="connsiteX130" fmla="*/ 1028899 w 1676389"/>
                  <a:gd name="connsiteY130" fmla="*/ 1085902 h 1222173"/>
                  <a:gd name="connsiteX131" fmla="*/ 1003803 w 1676389"/>
                  <a:gd name="connsiteY131" fmla="*/ 1098678 h 1222173"/>
                  <a:gd name="connsiteX132" fmla="*/ 988745 w 1676389"/>
                  <a:gd name="connsiteY132" fmla="*/ 1102936 h 1222173"/>
                  <a:gd name="connsiteX133" fmla="*/ 978706 w 1676389"/>
                  <a:gd name="connsiteY133" fmla="*/ 1098678 h 1222173"/>
                  <a:gd name="connsiteX134" fmla="*/ 963648 w 1676389"/>
                  <a:gd name="connsiteY134" fmla="*/ 1090161 h 1222173"/>
                  <a:gd name="connsiteX135" fmla="*/ 958629 w 1676389"/>
                  <a:gd name="connsiteY135" fmla="*/ 1073127 h 1222173"/>
                  <a:gd name="connsiteX136" fmla="*/ 948591 w 1676389"/>
                  <a:gd name="connsiteY136" fmla="*/ 1039060 h 1222173"/>
                  <a:gd name="connsiteX137" fmla="*/ 958629 w 1676389"/>
                  <a:gd name="connsiteY137" fmla="*/ 1030543 h 1222173"/>
                  <a:gd name="connsiteX138" fmla="*/ 963648 w 1676389"/>
                  <a:gd name="connsiteY138" fmla="*/ 1017767 h 1222173"/>
                  <a:gd name="connsiteX139" fmla="*/ 963648 w 1676389"/>
                  <a:gd name="connsiteY139" fmla="*/ 1009251 h 1222173"/>
                  <a:gd name="connsiteX140" fmla="*/ 958629 w 1676389"/>
                  <a:gd name="connsiteY140" fmla="*/ 996475 h 1222173"/>
                  <a:gd name="connsiteX141" fmla="*/ 943571 w 1676389"/>
                  <a:gd name="connsiteY141" fmla="*/ 992217 h 1222173"/>
                  <a:gd name="connsiteX142" fmla="*/ 933588 w 1676389"/>
                  <a:gd name="connsiteY142" fmla="*/ 992217 h 1222173"/>
                  <a:gd name="connsiteX143" fmla="*/ 933588 w 1676389"/>
                  <a:gd name="connsiteY143" fmla="*/ 992217 h 1222173"/>
                  <a:gd name="connsiteX144" fmla="*/ 913511 w 1676389"/>
                  <a:gd name="connsiteY144" fmla="*/ 1000734 h 1222173"/>
                  <a:gd name="connsiteX145" fmla="*/ 893434 w 1676389"/>
                  <a:gd name="connsiteY145" fmla="*/ 1009251 h 1222173"/>
                  <a:gd name="connsiteX146" fmla="*/ 893434 w 1676389"/>
                  <a:gd name="connsiteY146" fmla="*/ 1017768 h 1222173"/>
                  <a:gd name="connsiteX147" fmla="*/ 873357 w 1676389"/>
                  <a:gd name="connsiteY147" fmla="*/ 1030543 h 1222173"/>
                  <a:gd name="connsiteX148" fmla="*/ 868338 w 1676389"/>
                  <a:gd name="connsiteY148" fmla="*/ 1047577 h 1222173"/>
                  <a:gd name="connsiteX149" fmla="*/ 863318 w 1676389"/>
                  <a:gd name="connsiteY149" fmla="*/ 1056094 h 1222173"/>
                  <a:gd name="connsiteX150" fmla="*/ 863318 w 1676389"/>
                  <a:gd name="connsiteY150" fmla="*/ 1085903 h 1222173"/>
                  <a:gd name="connsiteX151" fmla="*/ 853280 w 1676389"/>
                  <a:gd name="connsiteY151" fmla="*/ 1098678 h 1222173"/>
                  <a:gd name="connsiteX152" fmla="*/ 833203 w 1676389"/>
                  <a:gd name="connsiteY152" fmla="*/ 1107195 h 1222173"/>
                  <a:gd name="connsiteX153" fmla="*/ 798785 w 1676389"/>
                  <a:gd name="connsiteY153" fmla="*/ 1121796 h 1222173"/>
                  <a:gd name="connsiteX154" fmla="*/ 788029 w 1676389"/>
                  <a:gd name="connsiteY154" fmla="*/ 1115712 h 1222173"/>
                  <a:gd name="connsiteX155" fmla="*/ 783010 w 1676389"/>
                  <a:gd name="connsiteY155" fmla="*/ 1107195 h 1222173"/>
                  <a:gd name="connsiteX156" fmla="*/ 783010 w 1676389"/>
                  <a:gd name="connsiteY156" fmla="*/ 1102937 h 1222173"/>
                  <a:gd name="connsiteX157" fmla="*/ 783010 w 1676389"/>
                  <a:gd name="connsiteY157" fmla="*/ 1090162 h 1222173"/>
                  <a:gd name="connsiteX158" fmla="*/ 788029 w 1676389"/>
                  <a:gd name="connsiteY158" fmla="*/ 1081645 h 1222173"/>
                  <a:gd name="connsiteX159" fmla="*/ 793048 w 1676389"/>
                  <a:gd name="connsiteY159" fmla="*/ 1081645 h 1222173"/>
                  <a:gd name="connsiteX160" fmla="*/ 788029 w 1676389"/>
                  <a:gd name="connsiteY160" fmla="*/ 1073128 h 1222173"/>
                  <a:gd name="connsiteX161" fmla="*/ 788029 w 1676389"/>
                  <a:gd name="connsiteY161" fmla="*/ 1068869 h 1222173"/>
                  <a:gd name="connsiteX162" fmla="*/ 783010 w 1676389"/>
                  <a:gd name="connsiteY162" fmla="*/ 1068869 h 1222173"/>
                  <a:gd name="connsiteX163" fmla="*/ 767952 w 1676389"/>
                  <a:gd name="connsiteY163" fmla="*/ 1068869 h 1222173"/>
                  <a:gd name="connsiteX164" fmla="*/ 762933 w 1676389"/>
                  <a:gd name="connsiteY164" fmla="*/ 1064611 h 1222173"/>
                  <a:gd name="connsiteX165" fmla="*/ 752894 w 1676389"/>
                  <a:gd name="connsiteY165" fmla="*/ 1056094 h 1222173"/>
                  <a:gd name="connsiteX166" fmla="*/ 742855 w 1676389"/>
                  <a:gd name="connsiteY166" fmla="*/ 1039060 h 1222173"/>
                  <a:gd name="connsiteX167" fmla="*/ 727798 w 1676389"/>
                  <a:gd name="connsiteY167" fmla="*/ 1034802 h 1222173"/>
                  <a:gd name="connsiteX168" fmla="*/ 722778 w 1676389"/>
                  <a:gd name="connsiteY168" fmla="*/ 1034802 h 1222173"/>
                  <a:gd name="connsiteX169" fmla="*/ 702701 w 1676389"/>
                  <a:gd name="connsiteY169" fmla="*/ 1039060 h 1222173"/>
                  <a:gd name="connsiteX170" fmla="*/ 687643 w 1676389"/>
                  <a:gd name="connsiteY170" fmla="*/ 1051836 h 1222173"/>
                  <a:gd name="connsiteX171" fmla="*/ 687643 w 1676389"/>
                  <a:gd name="connsiteY171" fmla="*/ 1064611 h 1222173"/>
                  <a:gd name="connsiteX172" fmla="*/ 687643 w 1676389"/>
                  <a:gd name="connsiteY172" fmla="*/ 1073128 h 1222173"/>
                  <a:gd name="connsiteX173" fmla="*/ 687643 w 1676389"/>
                  <a:gd name="connsiteY173" fmla="*/ 1081645 h 1222173"/>
                  <a:gd name="connsiteX174" fmla="*/ 672585 w 1676389"/>
                  <a:gd name="connsiteY174" fmla="*/ 1081645 h 1222173"/>
                  <a:gd name="connsiteX175" fmla="*/ 652508 w 1676389"/>
                  <a:gd name="connsiteY175" fmla="*/ 1081645 h 1222173"/>
                  <a:gd name="connsiteX176" fmla="*/ 627412 w 1676389"/>
                  <a:gd name="connsiteY176" fmla="*/ 1081645 h 1222173"/>
                  <a:gd name="connsiteX177" fmla="*/ 607334 w 1676389"/>
                  <a:gd name="connsiteY177" fmla="*/ 1085903 h 1222173"/>
                  <a:gd name="connsiteX178" fmla="*/ 592277 w 1676389"/>
                  <a:gd name="connsiteY178" fmla="*/ 1090162 h 1222173"/>
                  <a:gd name="connsiteX179" fmla="*/ 582238 w 1676389"/>
                  <a:gd name="connsiteY179" fmla="*/ 1102937 h 1222173"/>
                  <a:gd name="connsiteX180" fmla="*/ 562161 w 1676389"/>
                  <a:gd name="connsiteY180" fmla="*/ 1107195 h 1222173"/>
                  <a:gd name="connsiteX181" fmla="*/ 542084 w 1676389"/>
                  <a:gd name="connsiteY181" fmla="*/ 1102937 h 1222173"/>
                  <a:gd name="connsiteX182" fmla="*/ 516987 w 1676389"/>
                  <a:gd name="connsiteY182" fmla="*/ 1102937 h 1222173"/>
                  <a:gd name="connsiteX183" fmla="*/ 506949 w 1676389"/>
                  <a:gd name="connsiteY183" fmla="*/ 1107195 h 1222173"/>
                  <a:gd name="connsiteX184" fmla="*/ 496910 w 1676389"/>
                  <a:gd name="connsiteY184" fmla="*/ 1119971 h 1222173"/>
                  <a:gd name="connsiteX185" fmla="*/ 481852 w 1676389"/>
                  <a:gd name="connsiteY185" fmla="*/ 1119971 h 1222173"/>
                  <a:gd name="connsiteX186" fmla="*/ 466794 w 1676389"/>
                  <a:gd name="connsiteY186" fmla="*/ 1115712 h 1222173"/>
                  <a:gd name="connsiteX187" fmla="*/ 461775 w 1676389"/>
                  <a:gd name="connsiteY187" fmla="*/ 1107195 h 1222173"/>
                  <a:gd name="connsiteX188" fmla="*/ 446717 w 1676389"/>
                  <a:gd name="connsiteY188" fmla="*/ 1098678 h 1222173"/>
                  <a:gd name="connsiteX189" fmla="*/ 426640 w 1676389"/>
                  <a:gd name="connsiteY189" fmla="*/ 1098678 h 1222173"/>
                  <a:gd name="connsiteX190" fmla="*/ 416601 w 1676389"/>
                  <a:gd name="connsiteY190" fmla="*/ 1102937 h 1222173"/>
                  <a:gd name="connsiteX191" fmla="*/ 406563 w 1676389"/>
                  <a:gd name="connsiteY191" fmla="*/ 1102937 h 1222173"/>
                  <a:gd name="connsiteX192" fmla="*/ 401544 w 1676389"/>
                  <a:gd name="connsiteY192" fmla="*/ 1102937 h 1222173"/>
                  <a:gd name="connsiteX193" fmla="*/ 396524 w 1676389"/>
                  <a:gd name="connsiteY193" fmla="*/ 1102937 h 1222173"/>
                  <a:gd name="connsiteX194" fmla="*/ 386486 w 1676389"/>
                  <a:gd name="connsiteY194" fmla="*/ 1107195 h 1222173"/>
                  <a:gd name="connsiteX195" fmla="*/ 386486 w 1676389"/>
                  <a:gd name="connsiteY195" fmla="*/ 1119971 h 1222173"/>
                  <a:gd name="connsiteX196" fmla="*/ 386486 w 1676389"/>
                  <a:gd name="connsiteY196" fmla="*/ 1132746 h 1222173"/>
                  <a:gd name="connsiteX197" fmla="*/ 396524 w 1676389"/>
                  <a:gd name="connsiteY197" fmla="*/ 1149780 h 1222173"/>
                  <a:gd name="connsiteX198" fmla="*/ 401544 w 1676389"/>
                  <a:gd name="connsiteY198" fmla="*/ 1158297 h 1222173"/>
                  <a:gd name="connsiteX199" fmla="*/ 396524 w 1676389"/>
                  <a:gd name="connsiteY199" fmla="*/ 1175330 h 1222173"/>
                  <a:gd name="connsiteX200" fmla="*/ 381466 w 1676389"/>
                  <a:gd name="connsiteY200" fmla="*/ 1183847 h 1222173"/>
                  <a:gd name="connsiteX201" fmla="*/ 361389 w 1676389"/>
                  <a:gd name="connsiteY201" fmla="*/ 1192364 h 1222173"/>
                  <a:gd name="connsiteX202" fmla="*/ 341312 w 1676389"/>
                  <a:gd name="connsiteY202" fmla="*/ 1192364 h 1222173"/>
                  <a:gd name="connsiteX203" fmla="*/ 321235 w 1676389"/>
                  <a:gd name="connsiteY203" fmla="*/ 1196623 h 1222173"/>
                  <a:gd name="connsiteX204" fmla="*/ 306177 w 1676389"/>
                  <a:gd name="connsiteY204" fmla="*/ 1196623 h 1222173"/>
                  <a:gd name="connsiteX205" fmla="*/ 301158 w 1676389"/>
                  <a:gd name="connsiteY205" fmla="*/ 1205139 h 1222173"/>
                  <a:gd name="connsiteX206" fmla="*/ 296138 w 1676389"/>
                  <a:gd name="connsiteY206" fmla="*/ 1209398 h 1222173"/>
                  <a:gd name="connsiteX207" fmla="*/ 296138 w 1676389"/>
                  <a:gd name="connsiteY207" fmla="*/ 1222173 h 1222173"/>
                  <a:gd name="connsiteX208" fmla="*/ 281080 w 1676389"/>
                  <a:gd name="connsiteY208" fmla="*/ 1222173 h 1222173"/>
                  <a:gd name="connsiteX209" fmla="*/ 261003 w 1676389"/>
                  <a:gd name="connsiteY209" fmla="*/ 1213656 h 1222173"/>
                  <a:gd name="connsiteX210" fmla="*/ 240926 w 1676389"/>
                  <a:gd name="connsiteY210" fmla="*/ 1209398 h 1222173"/>
                  <a:gd name="connsiteX211" fmla="*/ 235907 w 1676389"/>
                  <a:gd name="connsiteY211" fmla="*/ 1192364 h 1222173"/>
                  <a:gd name="connsiteX212" fmla="*/ 220849 w 1676389"/>
                  <a:gd name="connsiteY212" fmla="*/ 1171072 h 1222173"/>
                  <a:gd name="connsiteX213" fmla="*/ 200772 w 1676389"/>
                  <a:gd name="connsiteY213" fmla="*/ 1154038 h 1222173"/>
                  <a:gd name="connsiteX214" fmla="*/ 185714 w 1676389"/>
                  <a:gd name="connsiteY214" fmla="*/ 1154038 h 1222173"/>
                  <a:gd name="connsiteX215" fmla="*/ 175675 w 1676389"/>
                  <a:gd name="connsiteY215" fmla="*/ 1154038 h 1222173"/>
                  <a:gd name="connsiteX216" fmla="*/ 165637 w 1676389"/>
                  <a:gd name="connsiteY216" fmla="*/ 1154038 h 1222173"/>
                  <a:gd name="connsiteX217" fmla="*/ 155598 w 1676389"/>
                  <a:gd name="connsiteY217" fmla="*/ 1166814 h 1222173"/>
                  <a:gd name="connsiteX218" fmla="*/ 145560 w 1676389"/>
                  <a:gd name="connsiteY218" fmla="*/ 1166814 h 1222173"/>
                  <a:gd name="connsiteX219" fmla="*/ 135521 w 1676389"/>
                  <a:gd name="connsiteY219" fmla="*/ 1158297 h 1222173"/>
                  <a:gd name="connsiteX220" fmla="*/ 125482 w 1676389"/>
                  <a:gd name="connsiteY220" fmla="*/ 1137004 h 1222173"/>
                  <a:gd name="connsiteX221" fmla="*/ 120463 w 1676389"/>
                  <a:gd name="connsiteY221" fmla="*/ 1124229 h 1222173"/>
                  <a:gd name="connsiteX222" fmla="*/ 105405 w 1676389"/>
                  <a:gd name="connsiteY222" fmla="*/ 1115712 h 1222173"/>
                  <a:gd name="connsiteX223" fmla="*/ 95367 w 1676389"/>
                  <a:gd name="connsiteY223" fmla="*/ 1102937 h 1222173"/>
                  <a:gd name="connsiteX224" fmla="*/ 80309 w 1676389"/>
                  <a:gd name="connsiteY224" fmla="*/ 1090162 h 1222173"/>
                  <a:gd name="connsiteX225" fmla="*/ 80309 w 1676389"/>
                  <a:gd name="connsiteY225" fmla="*/ 1081645 h 1222173"/>
                  <a:gd name="connsiteX226" fmla="*/ 65251 w 1676389"/>
                  <a:gd name="connsiteY226" fmla="*/ 1064611 h 1222173"/>
                  <a:gd name="connsiteX227" fmla="*/ 60232 w 1676389"/>
                  <a:gd name="connsiteY227" fmla="*/ 1056094 h 1222173"/>
                  <a:gd name="connsiteX228" fmla="*/ 55212 w 1676389"/>
                  <a:gd name="connsiteY228" fmla="*/ 1047577 h 1222173"/>
                  <a:gd name="connsiteX229" fmla="*/ 55212 w 1676389"/>
                  <a:gd name="connsiteY229" fmla="*/ 1022027 h 1222173"/>
                  <a:gd name="connsiteX230" fmla="*/ 60232 w 1676389"/>
                  <a:gd name="connsiteY230" fmla="*/ 992217 h 1222173"/>
                  <a:gd name="connsiteX231" fmla="*/ 80309 w 1676389"/>
                  <a:gd name="connsiteY231" fmla="*/ 966667 h 1222173"/>
                  <a:gd name="connsiteX232" fmla="*/ 95367 w 1676389"/>
                  <a:gd name="connsiteY232" fmla="*/ 958150 h 1222173"/>
                  <a:gd name="connsiteX233" fmla="*/ 115444 w 1676389"/>
                  <a:gd name="connsiteY233" fmla="*/ 945375 h 1222173"/>
                  <a:gd name="connsiteX234" fmla="*/ 120463 w 1676389"/>
                  <a:gd name="connsiteY234" fmla="*/ 928341 h 1222173"/>
                  <a:gd name="connsiteX235" fmla="*/ 125482 w 1676389"/>
                  <a:gd name="connsiteY235" fmla="*/ 915566 h 1222173"/>
                  <a:gd name="connsiteX236" fmla="*/ 125482 w 1676389"/>
                  <a:gd name="connsiteY236" fmla="*/ 898532 h 1222173"/>
                  <a:gd name="connsiteX237" fmla="*/ 135521 w 1676389"/>
                  <a:gd name="connsiteY237" fmla="*/ 890015 h 1222173"/>
                  <a:gd name="connsiteX238" fmla="*/ 135521 w 1676389"/>
                  <a:gd name="connsiteY238" fmla="*/ 881498 h 1222173"/>
                  <a:gd name="connsiteX239" fmla="*/ 120463 w 1676389"/>
                  <a:gd name="connsiteY239" fmla="*/ 881498 h 1222173"/>
                  <a:gd name="connsiteX240" fmla="*/ 115444 w 1676389"/>
                  <a:gd name="connsiteY240" fmla="*/ 877240 h 1222173"/>
                  <a:gd name="connsiteX241" fmla="*/ 95367 w 1676389"/>
                  <a:gd name="connsiteY241" fmla="*/ 877240 h 1222173"/>
                  <a:gd name="connsiteX242" fmla="*/ 75290 w 1676389"/>
                  <a:gd name="connsiteY242" fmla="*/ 872981 h 1222173"/>
                  <a:gd name="connsiteX243" fmla="*/ 60232 w 1676389"/>
                  <a:gd name="connsiteY243" fmla="*/ 864464 h 1222173"/>
                  <a:gd name="connsiteX244" fmla="*/ 35135 w 1676389"/>
                  <a:gd name="connsiteY244" fmla="*/ 847431 h 1222173"/>
                  <a:gd name="connsiteX245" fmla="*/ 5019 w 1676389"/>
                  <a:gd name="connsiteY245" fmla="*/ 838914 h 1222173"/>
                  <a:gd name="connsiteX246" fmla="*/ 0 w 1676389"/>
                  <a:gd name="connsiteY246" fmla="*/ 826138 h 1222173"/>
                  <a:gd name="connsiteX247" fmla="*/ 5019 w 1676389"/>
                  <a:gd name="connsiteY247" fmla="*/ 809105 h 1222173"/>
                  <a:gd name="connsiteX248" fmla="*/ 20077 w 1676389"/>
                  <a:gd name="connsiteY248" fmla="*/ 800588 h 1222173"/>
                  <a:gd name="connsiteX249" fmla="*/ 35135 w 1676389"/>
                  <a:gd name="connsiteY249" fmla="*/ 787812 h 1222173"/>
                  <a:gd name="connsiteX250" fmla="*/ 75290 w 1676389"/>
                  <a:gd name="connsiteY250" fmla="*/ 775037 h 1222173"/>
                  <a:gd name="connsiteX251" fmla="*/ 105405 w 1676389"/>
                  <a:gd name="connsiteY251" fmla="*/ 770779 h 1222173"/>
                  <a:gd name="connsiteX252" fmla="*/ 120463 w 1676389"/>
                  <a:gd name="connsiteY252" fmla="*/ 758003 h 1222173"/>
                  <a:gd name="connsiteX253" fmla="*/ 120463 w 1676389"/>
                  <a:gd name="connsiteY253" fmla="*/ 749486 h 1222173"/>
                  <a:gd name="connsiteX254" fmla="*/ 120463 w 1676389"/>
                  <a:gd name="connsiteY254" fmla="*/ 740970 h 1222173"/>
                  <a:gd name="connsiteX255" fmla="*/ 115444 w 1676389"/>
                  <a:gd name="connsiteY255" fmla="*/ 736711 h 1222173"/>
                  <a:gd name="connsiteX256" fmla="*/ 95367 w 1676389"/>
                  <a:gd name="connsiteY256" fmla="*/ 740970 h 1222173"/>
                  <a:gd name="connsiteX257" fmla="*/ 75290 w 1676389"/>
                  <a:gd name="connsiteY257" fmla="*/ 749486 h 1222173"/>
                  <a:gd name="connsiteX258" fmla="*/ 55212 w 1676389"/>
                  <a:gd name="connsiteY258" fmla="*/ 749486 h 1222173"/>
                  <a:gd name="connsiteX259" fmla="*/ 40154 w 1676389"/>
                  <a:gd name="connsiteY259" fmla="*/ 740970 h 1222173"/>
                  <a:gd name="connsiteX260" fmla="*/ 35135 w 1676389"/>
                  <a:gd name="connsiteY260" fmla="*/ 732453 h 1222173"/>
                  <a:gd name="connsiteX261" fmla="*/ 40154 w 1676389"/>
                  <a:gd name="connsiteY261" fmla="*/ 719677 h 1222173"/>
                  <a:gd name="connsiteX262" fmla="*/ 45174 w 1676389"/>
                  <a:gd name="connsiteY262" fmla="*/ 706902 h 1222173"/>
                  <a:gd name="connsiteX263" fmla="*/ 80309 w 1676389"/>
                  <a:gd name="connsiteY263" fmla="*/ 672835 h 1222173"/>
                  <a:gd name="connsiteX264" fmla="*/ 85328 w 1676389"/>
                  <a:gd name="connsiteY264" fmla="*/ 664318 h 1222173"/>
                  <a:gd name="connsiteX265" fmla="*/ 95367 w 1676389"/>
                  <a:gd name="connsiteY265" fmla="*/ 647284 h 1222173"/>
                  <a:gd name="connsiteX266" fmla="*/ 105405 w 1676389"/>
                  <a:gd name="connsiteY266" fmla="*/ 643025 h 1222173"/>
                  <a:gd name="connsiteX267" fmla="*/ 120463 w 1676389"/>
                  <a:gd name="connsiteY267" fmla="*/ 634509 h 1222173"/>
                  <a:gd name="connsiteX268" fmla="*/ 125482 w 1676389"/>
                  <a:gd name="connsiteY268" fmla="*/ 630250 h 1222173"/>
                  <a:gd name="connsiteX269" fmla="*/ 125482 w 1676389"/>
                  <a:gd name="connsiteY269" fmla="*/ 625992 h 1222173"/>
                  <a:gd name="connsiteX270" fmla="*/ 120463 w 1676389"/>
                  <a:gd name="connsiteY270" fmla="*/ 608958 h 1222173"/>
                  <a:gd name="connsiteX271" fmla="*/ 100386 w 1676389"/>
                  <a:gd name="connsiteY271" fmla="*/ 596183 h 1222173"/>
                  <a:gd name="connsiteX272" fmla="*/ 80309 w 1676389"/>
                  <a:gd name="connsiteY272" fmla="*/ 591924 h 1222173"/>
                  <a:gd name="connsiteX273" fmla="*/ 60232 w 1676389"/>
                  <a:gd name="connsiteY273" fmla="*/ 583407 h 1222173"/>
                  <a:gd name="connsiteX274" fmla="*/ 35135 w 1676389"/>
                  <a:gd name="connsiteY274" fmla="*/ 579149 h 1222173"/>
                  <a:gd name="connsiteX275" fmla="*/ 35135 w 1676389"/>
                  <a:gd name="connsiteY275" fmla="*/ 549340 h 1222173"/>
                  <a:gd name="connsiteX276" fmla="*/ 40154 w 1676389"/>
                  <a:gd name="connsiteY276" fmla="*/ 532306 h 1222173"/>
                  <a:gd name="connsiteX277" fmla="*/ 55212 w 1676389"/>
                  <a:gd name="connsiteY277" fmla="*/ 523789 h 1222173"/>
                  <a:gd name="connsiteX278" fmla="*/ 60232 w 1676389"/>
                  <a:gd name="connsiteY278" fmla="*/ 506755 h 1222173"/>
                  <a:gd name="connsiteX279" fmla="*/ 80309 w 1676389"/>
                  <a:gd name="connsiteY279" fmla="*/ 493980 h 1222173"/>
                  <a:gd name="connsiteX280" fmla="*/ 100386 w 1676389"/>
                  <a:gd name="connsiteY280" fmla="*/ 476946 h 1222173"/>
                  <a:gd name="connsiteX281" fmla="*/ 105405 w 1676389"/>
                  <a:gd name="connsiteY281" fmla="*/ 468429 h 1222173"/>
                  <a:gd name="connsiteX282" fmla="*/ 120463 w 1676389"/>
                  <a:gd name="connsiteY282" fmla="*/ 468429 h 1222173"/>
                  <a:gd name="connsiteX283" fmla="*/ 135521 w 1676389"/>
                  <a:gd name="connsiteY283" fmla="*/ 472688 h 1222173"/>
                  <a:gd name="connsiteX284" fmla="*/ 140540 w 1676389"/>
                  <a:gd name="connsiteY284" fmla="*/ 476946 h 1222173"/>
                  <a:gd name="connsiteX285" fmla="*/ 145560 w 1676389"/>
                  <a:gd name="connsiteY285" fmla="*/ 476946 h 1222173"/>
                  <a:gd name="connsiteX286" fmla="*/ 160617 w 1676389"/>
                  <a:gd name="connsiteY286" fmla="*/ 472688 h 1222173"/>
                  <a:gd name="connsiteX287" fmla="*/ 165637 w 1676389"/>
                  <a:gd name="connsiteY287" fmla="*/ 472688 h 1222173"/>
                  <a:gd name="connsiteX288" fmla="*/ 180695 w 1676389"/>
                  <a:gd name="connsiteY288" fmla="*/ 476946 h 1222173"/>
                  <a:gd name="connsiteX289" fmla="*/ 195753 w 1676389"/>
                  <a:gd name="connsiteY289" fmla="*/ 489722 h 1222173"/>
                  <a:gd name="connsiteX290" fmla="*/ 200772 w 1676389"/>
                  <a:gd name="connsiteY290" fmla="*/ 493980 h 1222173"/>
                  <a:gd name="connsiteX291" fmla="*/ 205791 w 1676389"/>
                  <a:gd name="connsiteY291" fmla="*/ 498239 h 1222173"/>
                  <a:gd name="connsiteX292" fmla="*/ 225868 w 1676389"/>
                  <a:gd name="connsiteY292" fmla="*/ 493980 h 1222173"/>
                  <a:gd name="connsiteX293" fmla="*/ 240926 w 1676389"/>
                  <a:gd name="connsiteY293" fmla="*/ 485463 h 1222173"/>
                  <a:gd name="connsiteX294" fmla="*/ 245945 w 1676389"/>
                  <a:gd name="connsiteY294" fmla="*/ 468429 h 1222173"/>
                  <a:gd name="connsiteX295" fmla="*/ 240926 w 1676389"/>
                  <a:gd name="connsiteY295" fmla="*/ 455654 h 1222173"/>
                  <a:gd name="connsiteX296" fmla="*/ 276061 w 1676389"/>
                  <a:gd name="connsiteY296" fmla="*/ 451396 h 1222173"/>
                  <a:gd name="connsiteX297" fmla="*/ 286100 w 1676389"/>
                  <a:gd name="connsiteY297" fmla="*/ 451396 h 1222173"/>
                  <a:gd name="connsiteX298" fmla="*/ 296138 w 1676389"/>
                  <a:gd name="connsiteY298" fmla="*/ 451396 h 1222173"/>
                  <a:gd name="connsiteX299" fmla="*/ 306177 w 1676389"/>
                  <a:gd name="connsiteY299" fmla="*/ 459913 h 1222173"/>
                  <a:gd name="connsiteX300" fmla="*/ 326254 w 1676389"/>
                  <a:gd name="connsiteY300" fmla="*/ 459913 h 1222173"/>
                  <a:gd name="connsiteX301" fmla="*/ 346331 w 1676389"/>
                  <a:gd name="connsiteY301" fmla="*/ 459913 h 1222173"/>
                  <a:gd name="connsiteX302" fmla="*/ 366408 w 1676389"/>
                  <a:gd name="connsiteY302" fmla="*/ 459913 h 1222173"/>
                  <a:gd name="connsiteX303" fmla="*/ 381466 w 1676389"/>
                  <a:gd name="connsiteY303" fmla="*/ 468429 h 1222173"/>
                  <a:gd name="connsiteX304" fmla="*/ 381466 w 1676389"/>
                  <a:gd name="connsiteY304" fmla="*/ 472688 h 1222173"/>
                  <a:gd name="connsiteX305" fmla="*/ 381466 w 1676389"/>
                  <a:gd name="connsiteY305" fmla="*/ 476946 h 1222173"/>
                  <a:gd name="connsiteX306" fmla="*/ 386486 w 1676389"/>
                  <a:gd name="connsiteY306" fmla="*/ 472688 h 1222173"/>
                  <a:gd name="connsiteX307" fmla="*/ 406563 w 1676389"/>
                  <a:gd name="connsiteY307" fmla="*/ 455654 h 1222173"/>
                  <a:gd name="connsiteX308" fmla="*/ 406563 w 1676389"/>
                  <a:gd name="connsiteY308" fmla="*/ 451396 h 1222173"/>
                  <a:gd name="connsiteX309" fmla="*/ 406563 w 1676389"/>
                  <a:gd name="connsiteY309" fmla="*/ 438620 h 1222173"/>
                  <a:gd name="connsiteX310" fmla="*/ 401544 w 1676389"/>
                  <a:gd name="connsiteY310" fmla="*/ 417328 h 1222173"/>
                  <a:gd name="connsiteX311" fmla="*/ 401544 w 1676389"/>
                  <a:gd name="connsiteY311" fmla="*/ 404553 h 1222173"/>
                  <a:gd name="connsiteX312" fmla="*/ 401544 w 1676389"/>
                  <a:gd name="connsiteY312" fmla="*/ 400294 h 1222173"/>
                  <a:gd name="connsiteX313" fmla="*/ 406563 w 1676389"/>
                  <a:gd name="connsiteY313" fmla="*/ 387519 h 1222173"/>
                  <a:gd name="connsiteX314" fmla="*/ 421621 w 1676389"/>
                  <a:gd name="connsiteY314" fmla="*/ 387519 h 1222173"/>
                  <a:gd name="connsiteX315" fmla="*/ 446717 w 1676389"/>
                  <a:gd name="connsiteY315" fmla="*/ 383261 h 1222173"/>
                  <a:gd name="connsiteX316" fmla="*/ 461775 w 1676389"/>
                  <a:gd name="connsiteY316" fmla="*/ 374744 h 1222173"/>
                  <a:gd name="connsiteX317" fmla="*/ 461775 w 1676389"/>
                  <a:gd name="connsiteY317" fmla="*/ 370485 h 1222173"/>
                  <a:gd name="connsiteX318" fmla="*/ 476833 w 1676389"/>
                  <a:gd name="connsiteY318" fmla="*/ 353452 h 1222173"/>
                  <a:gd name="connsiteX319" fmla="*/ 496910 w 1676389"/>
                  <a:gd name="connsiteY319" fmla="*/ 336418 h 1222173"/>
                  <a:gd name="connsiteX320" fmla="*/ 501929 w 1676389"/>
                  <a:gd name="connsiteY320" fmla="*/ 319384 h 1222173"/>
                  <a:gd name="connsiteX321" fmla="*/ 516987 w 1676389"/>
                  <a:gd name="connsiteY321" fmla="*/ 315126 h 1222173"/>
                  <a:gd name="connsiteX322" fmla="*/ 527026 w 1676389"/>
                  <a:gd name="connsiteY322" fmla="*/ 315126 h 1222173"/>
                  <a:gd name="connsiteX323" fmla="*/ 542084 w 1676389"/>
                  <a:gd name="connsiteY323" fmla="*/ 315126 h 1222173"/>
                  <a:gd name="connsiteX324" fmla="*/ 562161 w 1676389"/>
                  <a:gd name="connsiteY324" fmla="*/ 310867 h 1222173"/>
                  <a:gd name="connsiteX325" fmla="*/ 572199 w 1676389"/>
                  <a:gd name="connsiteY325" fmla="*/ 298092 h 1222173"/>
                  <a:gd name="connsiteX326" fmla="*/ 585683 w 1676389"/>
                  <a:gd name="connsiteY326" fmla="*/ 282839 h 1222173"/>
                  <a:gd name="connsiteX327" fmla="*/ 582182 w 1676389"/>
                  <a:gd name="connsiteY327" fmla="*/ 281057 h 1222173"/>
                  <a:gd name="connsiteX328" fmla="*/ 577162 w 1676389"/>
                  <a:gd name="connsiteY328" fmla="*/ 276798 h 1222173"/>
                  <a:gd name="connsiteX329" fmla="*/ 567124 w 1676389"/>
                  <a:gd name="connsiteY329" fmla="*/ 264023 h 1222173"/>
                  <a:gd name="connsiteX330" fmla="*/ 562104 w 1676389"/>
                  <a:gd name="connsiteY330" fmla="*/ 246989 h 1222173"/>
                  <a:gd name="connsiteX331" fmla="*/ 557085 w 1676389"/>
                  <a:gd name="connsiteY331" fmla="*/ 191630 h 1222173"/>
                  <a:gd name="connsiteX332" fmla="*/ 557085 w 1676389"/>
                  <a:gd name="connsiteY332" fmla="*/ 166079 h 1222173"/>
                  <a:gd name="connsiteX333" fmla="*/ 557085 w 1676389"/>
                  <a:gd name="connsiteY333" fmla="*/ 144787 h 1222173"/>
                  <a:gd name="connsiteX334" fmla="*/ 567124 w 1676389"/>
                  <a:gd name="connsiteY334" fmla="*/ 127753 h 1222173"/>
                  <a:gd name="connsiteX335" fmla="*/ 582182 w 1676389"/>
                  <a:gd name="connsiteY335" fmla="*/ 110719 h 1222173"/>
                  <a:gd name="connsiteX336" fmla="*/ 582182 w 1676389"/>
                  <a:gd name="connsiteY336" fmla="*/ 89427 h 1222173"/>
                  <a:gd name="connsiteX337" fmla="*/ 587201 w 1676389"/>
                  <a:gd name="connsiteY337" fmla="*/ 76652 h 1222173"/>
                  <a:gd name="connsiteX338" fmla="*/ 597240 w 1676389"/>
                  <a:gd name="connsiteY338" fmla="*/ 72393 h 1222173"/>
                  <a:gd name="connsiteX339" fmla="*/ 617317 w 1676389"/>
                  <a:gd name="connsiteY339" fmla="*/ 68135 h 1222173"/>
                  <a:gd name="connsiteX340" fmla="*/ 637394 w 1676389"/>
                  <a:gd name="connsiteY340" fmla="*/ 68135 h 1222173"/>
                  <a:gd name="connsiteX341" fmla="*/ 642413 w 1676389"/>
                  <a:gd name="connsiteY341" fmla="*/ 76652 h 1222173"/>
                  <a:gd name="connsiteX342" fmla="*/ 657471 w 1676389"/>
                  <a:gd name="connsiteY342" fmla="*/ 89427 h 1222173"/>
                  <a:gd name="connsiteX343" fmla="*/ 682568 w 1676389"/>
                  <a:gd name="connsiteY343" fmla="*/ 110719 h 1222173"/>
                  <a:gd name="connsiteX344" fmla="*/ 702645 w 1676389"/>
                  <a:gd name="connsiteY344" fmla="*/ 140528 h 1222173"/>
                  <a:gd name="connsiteX345" fmla="*/ 717703 w 1676389"/>
                  <a:gd name="connsiteY345" fmla="*/ 149045 h 1222173"/>
                  <a:gd name="connsiteX346" fmla="*/ 722722 w 1676389"/>
                  <a:gd name="connsiteY346" fmla="*/ 161821 h 1222173"/>
                  <a:gd name="connsiteX347" fmla="*/ 722722 w 1676389"/>
                  <a:gd name="connsiteY347" fmla="*/ 178854 h 1222173"/>
                  <a:gd name="connsiteX348" fmla="*/ 727741 w 1676389"/>
                  <a:gd name="connsiteY348" fmla="*/ 183113 h 1222173"/>
                  <a:gd name="connsiteX349" fmla="*/ 737780 w 1676389"/>
                  <a:gd name="connsiteY349" fmla="*/ 183113 h 1222173"/>
                  <a:gd name="connsiteX350" fmla="*/ 747819 w 1676389"/>
                  <a:gd name="connsiteY350" fmla="*/ 191630 h 1222173"/>
                  <a:gd name="connsiteX351" fmla="*/ 747819 w 1676389"/>
                  <a:gd name="connsiteY351" fmla="*/ 200147 h 1222173"/>
                  <a:gd name="connsiteX352" fmla="*/ 742799 w 1676389"/>
                  <a:gd name="connsiteY352" fmla="*/ 212922 h 1222173"/>
                  <a:gd name="connsiteX353" fmla="*/ 767896 w 1676389"/>
                  <a:gd name="connsiteY353" fmla="*/ 212922 h 1222173"/>
                  <a:gd name="connsiteX354" fmla="*/ 787973 w 1676389"/>
                  <a:gd name="connsiteY354" fmla="*/ 212922 h 1222173"/>
                  <a:gd name="connsiteX355" fmla="*/ 803031 w 1676389"/>
                  <a:gd name="connsiteY355" fmla="*/ 208663 h 1222173"/>
                  <a:gd name="connsiteX356" fmla="*/ 818089 w 1676389"/>
                  <a:gd name="connsiteY356" fmla="*/ 200147 h 1222173"/>
                  <a:gd name="connsiteX357" fmla="*/ 823108 w 1676389"/>
                  <a:gd name="connsiteY357" fmla="*/ 195888 h 1222173"/>
                  <a:gd name="connsiteX358" fmla="*/ 838166 w 1676389"/>
                  <a:gd name="connsiteY358" fmla="*/ 195888 h 1222173"/>
                  <a:gd name="connsiteX359" fmla="*/ 848205 w 1676389"/>
                  <a:gd name="connsiteY359" fmla="*/ 200147 h 1222173"/>
                  <a:gd name="connsiteX360" fmla="*/ 858243 w 1676389"/>
                  <a:gd name="connsiteY360" fmla="*/ 208663 h 1222173"/>
                  <a:gd name="connsiteX361" fmla="*/ 863262 w 1676389"/>
                  <a:gd name="connsiteY361" fmla="*/ 212922 h 1222173"/>
                  <a:gd name="connsiteX362" fmla="*/ 878320 w 1676389"/>
                  <a:gd name="connsiteY362" fmla="*/ 212922 h 1222173"/>
                  <a:gd name="connsiteX363" fmla="*/ 898398 w 1676389"/>
                  <a:gd name="connsiteY363" fmla="*/ 200147 h 1222173"/>
                  <a:gd name="connsiteX364" fmla="*/ 908436 w 1676389"/>
                  <a:gd name="connsiteY364" fmla="*/ 208663 h 1222173"/>
                  <a:gd name="connsiteX365" fmla="*/ 923494 w 1676389"/>
                  <a:gd name="connsiteY365" fmla="*/ 217180 h 1222173"/>
                  <a:gd name="connsiteX366" fmla="*/ 943571 w 1676389"/>
                  <a:gd name="connsiteY366" fmla="*/ 217180 h 1222173"/>
                  <a:gd name="connsiteX367" fmla="*/ 963648 w 1676389"/>
                  <a:gd name="connsiteY367" fmla="*/ 217180 h 1222173"/>
                  <a:gd name="connsiteX368" fmla="*/ 958629 w 1676389"/>
                  <a:gd name="connsiteY368" fmla="*/ 212922 h 1222173"/>
                  <a:gd name="connsiteX369" fmla="*/ 963648 w 1676389"/>
                  <a:gd name="connsiteY369" fmla="*/ 195888 h 1222173"/>
                  <a:gd name="connsiteX370" fmla="*/ 978706 w 1676389"/>
                  <a:gd name="connsiteY370" fmla="*/ 183113 h 1222173"/>
                  <a:gd name="connsiteX371" fmla="*/ 998784 w 1676389"/>
                  <a:gd name="connsiteY371" fmla="*/ 161821 h 1222173"/>
                  <a:gd name="connsiteX372" fmla="*/ 1018861 w 1676389"/>
                  <a:gd name="connsiteY372" fmla="*/ 136270 h 1222173"/>
                  <a:gd name="connsiteX373" fmla="*/ 1038938 w 1676389"/>
                  <a:gd name="connsiteY373" fmla="*/ 102202 h 1222173"/>
                  <a:gd name="connsiteX374" fmla="*/ 1043957 w 1676389"/>
                  <a:gd name="connsiteY374" fmla="*/ 89427 h 1222173"/>
                  <a:gd name="connsiteX375" fmla="*/ 1059015 w 1676389"/>
                  <a:gd name="connsiteY375" fmla="*/ 85169 h 1222173"/>
                  <a:gd name="connsiteX376" fmla="*/ 1064034 w 1676389"/>
                  <a:gd name="connsiteY376" fmla="*/ 85169 h 1222173"/>
                  <a:gd name="connsiteX377" fmla="*/ 1079092 w 1676389"/>
                  <a:gd name="connsiteY377" fmla="*/ 89427 h 1222173"/>
                  <a:gd name="connsiteX378" fmla="*/ 1104189 w 1676389"/>
                  <a:gd name="connsiteY378" fmla="*/ 93686 h 1222173"/>
                  <a:gd name="connsiteX379" fmla="*/ 1129285 w 1676389"/>
                  <a:gd name="connsiteY379" fmla="*/ 102202 h 1222173"/>
                  <a:gd name="connsiteX380" fmla="*/ 1129285 w 1676389"/>
                  <a:gd name="connsiteY380" fmla="*/ 93686 h 1222173"/>
                  <a:gd name="connsiteX381" fmla="*/ 1139324 w 1676389"/>
                  <a:gd name="connsiteY381" fmla="*/ 85169 h 1222173"/>
                  <a:gd name="connsiteX382" fmla="*/ 1149363 w 1676389"/>
                  <a:gd name="connsiteY382" fmla="*/ 76652 h 1222173"/>
                  <a:gd name="connsiteX383" fmla="*/ 1159401 w 1676389"/>
                  <a:gd name="connsiteY383" fmla="*/ 59618 h 1222173"/>
                  <a:gd name="connsiteX384" fmla="*/ 1159401 w 1676389"/>
                  <a:gd name="connsiteY384" fmla="*/ 51101 h 1222173"/>
                  <a:gd name="connsiteX385" fmla="*/ 1164421 w 1676389"/>
                  <a:gd name="connsiteY385" fmla="*/ 42584 h 1222173"/>
                  <a:gd name="connsiteX386" fmla="*/ 1184498 w 1676389"/>
                  <a:gd name="connsiteY386" fmla="*/ 42584 h 1222173"/>
                  <a:gd name="connsiteX387" fmla="*/ 1204575 w 1676389"/>
                  <a:gd name="connsiteY387" fmla="*/ 55360 h 1222173"/>
                  <a:gd name="connsiteX388" fmla="*/ 1219633 w 1676389"/>
                  <a:gd name="connsiteY388" fmla="*/ 72393 h 1222173"/>
                  <a:gd name="connsiteX389" fmla="*/ 1224652 w 1676389"/>
                  <a:gd name="connsiteY389" fmla="*/ 85169 h 1222173"/>
                  <a:gd name="connsiteX390" fmla="*/ 1239710 w 1676389"/>
                  <a:gd name="connsiteY390" fmla="*/ 89427 h 1222173"/>
                  <a:gd name="connsiteX391" fmla="*/ 1249749 w 1676389"/>
                  <a:gd name="connsiteY391" fmla="*/ 85169 h 1222173"/>
                  <a:gd name="connsiteX392" fmla="*/ 1264807 w 1676389"/>
                  <a:gd name="connsiteY392" fmla="*/ 76652 h 1222173"/>
                  <a:gd name="connsiteX393" fmla="*/ 1279864 w 1676389"/>
                  <a:gd name="connsiteY393" fmla="*/ 72393 h 1222173"/>
                  <a:gd name="connsiteX394" fmla="*/ 1284884 w 1676389"/>
                  <a:gd name="connsiteY394" fmla="*/ 59618 h 1222173"/>
                  <a:gd name="connsiteX395" fmla="*/ 1294922 w 1676389"/>
                  <a:gd name="connsiteY395" fmla="*/ 55360 h 1222173"/>
                  <a:gd name="connsiteX396" fmla="*/ 1309980 w 1676389"/>
                  <a:gd name="connsiteY396" fmla="*/ 55360 h 1222173"/>
                  <a:gd name="connsiteX397" fmla="*/ 1315000 w 1676389"/>
                  <a:gd name="connsiteY397" fmla="*/ 51101 h 1222173"/>
                  <a:gd name="connsiteX398" fmla="*/ 1309980 w 1676389"/>
                  <a:gd name="connsiteY398" fmla="*/ 34067 h 1222173"/>
                  <a:gd name="connsiteX399" fmla="*/ 1304961 w 1676389"/>
                  <a:gd name="connsiteY399" fmla="*/ 25551 h 1222173"/>
                  <a:gd name="connsiteX400" fmla="*/ 1304961 w 1676389"/>
                  <a:gd name="connsiteY400" fmla="*/ 21292 h 1222173"/>
                  <a:gd name="connsiteX401" fmla="*/ 1315000 w 1676389"/>
                  <a:gd name="connsiteY401" fmla="*/ 17034 h 1222173"/>
                  <a:gd name="connsiteX402" fmla="*/ 1335077 w 1676389"/>
                  <a:gd name="connsiteY402" fmla="*/ 8517 h 1222173"/>
                  <a:gd name="connsiteX403" fmla="*/ 1355154 w 1676389"/>
                  <a:gd name="connsiteY403" fmla="*/ 0 h 1222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</a:cxnLst>
                <a:rect l="l" t="t" r="r" b="b"/>
                <a:pathLst>
                  <a:path w="1676389" h="1222173">
                    <a:moveTo>
                      <a:pt x="798785" y="1121796"/>
                    </a:moveTo>
                    <a:lnTo>
                      <a:pt x="803087" y="1124229"/>
                    </a:lnTo>
                    <a:lnTo>
                      <a:pt x="793048" y="1124229"/>
                    </a:lnTo>
                    <a:lnTo>
                      <a:pt x="798785" y="1121796"/>
                    </a:lnTo>
                    <a:close/>
                    <a:moveTo>
                      <a:pt x="1355154" y="0"/>
                    </a:moveTo>
                    <a:lnTo>
                      <a:pt x="1365193" y="0"/>
                    </a:lnTo>
                    <a:lnTo>
                      <a:pt x="1375231" y="0"/>
                    </a:lnTo>
                    <a:lnTo>
                      <a:pt x="1390289" y="0"/>
                    </a:lnTo>
                    <a:lnTo>
                      <a:pt x="1395308" y="4258"/>
                    </a:lnTo>
                    <a:lnTo>
                      <a:pt x="1410366" y="25551"/>
                    </a:lnTo>
                    <a:lnTo>
                      <a:pt x="1410366" y="42584"/>
                    </a:lnTo>
                    <a:lnTo>
                      <a:pt x="1410366" y="55360"/>
                    </a:lnTo>
                    <a:lnTo>
                      <a:pt x="1410366" y="59618"/>
                    </a:lnTo>
                    <a:lnTo>
                      <a:pt x="1430443" y="72393"/>
                    </a:lnTo>
                    <a:lnTo>
                      <a:pt x="1445501" y="76652"/>
                    </a:lnTo>
                    <a:lnTo>
                      <a:pt x="1445501" y="85169"/>
                    </a:lnTo>
                    <a:lnTo>
                      <a:pt x="1450521" y="89427"/>
                    </a:lnTo>
                    <a:lnTo>
                      <a:pt x="1455540" y="85169"/>
                    </a:lnTo>
                    <a:lnTo>
                      <a:pt x="1465579" y="76652"/>
                    </a:lnTo>
                    <a:lnTo>
                      <a:pt x="1470598" y="55360"/>
                    </a:lnTo>
                    <a:lnTo>
                      <a:pt x="1485656" y="42584"/>
                    </a:lnTo>
                    <a:lnTo>
                      <a:pt x="1495694" y="38326"/>
                    </a:lnTo>
                    <a:lnTo>
                      <a:pt x="1505733" y="42584"/>
                    </a:lnTo>
                    <a:lnTo>
                      <a:pt x="1515772" y="55360"/>
                    </a:lnTo>
                    <a:lnTo>
                      <a:pt x="1535849" y="59618"/>
                    </a:lnTo>
                    <a:lnTo>
                      <a:pt x="1555926" y="68135"/>
                    </a:lnTo>
                    <a:lnTo>
                      <a:pt x="1570984" y="76652"/>
                    </a:lnTo>
                    <a:lnTo>
                      <a:pt x="1606119" y="106461"/>
                    </a:lnTo>
                    <a:lnTo>
                      <a:pt x="1611138" y="123495"/>
                    </a:lnTo>
                    <a:lnTo>
                      <a:pt x="1626196" y="140528"/>
                    </a:lnTo>
                    <a:lnTo>
                      <a:pt x="1636235" y="178854"/>
                    </a:lnTo>
                    <a:lnTo>
                      <a:pt x="1656312" y="212922"/>
                    </a:lnTo>
                    <a:lnTo>
                      <a:pt x="1671370" y="229956"/>
                    </a:lnTo>
                    <a:lnTo>
                      <a:pt x="1671370" y="251248"/>
                    </a:lnTo>
                    <a:lnTo>
                      <a:pt x="1671370" y="298091"/>
                    </a:lnTo>
                    <a:lnTo>
                      <a:pt x="1671370" y="315125"/>
                    </a:lnTo>
                    <a:lnTo>
                      <a:pt x="1666351" y="319383"/>
                    </a:lnTo>
                    <a:lnTo>
                      <a:pt x="1656312" y="332158"/>
                    </a:lnTo>
                    <a:lnTo>
                      <a:pt x="1636235" y="349192"/>
                    </a:lnTo>
                    <a:lnTo>
                      <a:pt x="1616158" y="370484"/>
                    </a:lnTo>
                    <a:lnTo>
                      <a:pt x="1606119" y="383260"/>
                    </a:lnTo>
                    <a:lnTo>
                      <a:pt x="1591061" y="387518"/>
                    </a:lnTo>
                    <a:lnTo>
                      <a:pt x="1576003" y="400294"/>
                    </a:lnTo>
                    <a:lnTo>
                      <a:pt x="1565965" y="408810"/>
                    </a:lnTo>
                    <a:lnTo>
                      <a:pt x="1550907" y="434361"/>
                    </a:lnTo>
                    <a:lnTo>
                      <a:pt x="1535849" y="455653"/>
                    </a:lnTo>
                    <a:lnTo>
                      <a:pt x="1530829" y="459912"/>
                    </a:lnTo>
                    <a:lnTo>
                      <a:pt x="1530829" y="468429"/>
                    </a:lnTo>
                    <a:lnTo>
                      <a:pt x="1535849" y="468429"/>
                    </a:lnTo>
                    <a:lnTo>
                      <a:pt x="1545887" y="459912"/>
                    </a:lnTo>
                    <a:lnTo>
                      <a:pt x="1570984" y="459912"/>
                    </a:lnTo>
                    <a:lnTo>
                      <a:pt x="1591061" y="472687"/>
                    </a:lnTo>
                    <a:lnTo>
                      <a:pt x="1611138" y="493979"/>
                    </a:lnTo>
                    <a:lnTo>
                      <a:pt x="1616158" y="511013"/>
                    </a:lnTo>
                    <a:lnTo>
                      <a:pt x="1631215" y="515271"/>
                    </a:lnTo>
                    <a:lnTo>
                      <a:pt x="1636235" y="515271"/>
                    </a:lnTo>
                    <a:lnTo>
                      <a:pt x="1656312" y="515271"/>
                    </a:lnTo>
                    <a:lnTo>
                      <a:pt x="1671370" y="511013"/>
                    </a:lnTo>
                    <a:lnTo>
                      <a:pt x="1676389" y="515271"/>
                    </a:lnTo>
                    <a:lnTo>
                      <a:pt x="1676389" y="528047"/>
                    </a:lnTo>
                    <a:lnTo>
                      <a:pt x="1666351" y="545080"/>
                    </a:lnTo>
                    <a:lnTo>
                      <a:pt x="1646273" y="562114"/>
                    </a:lnTo>
                    <a:lnTo>
                      <a:pt x="1636235" y="566373"/>
                    </a:lnTo>
                    <a:lnTo>
                      <a:pt x="1606119" y="566373"/>
                    </a:lnTo>
                    <a:lnTo>
                      <a:pt x="1591061" y="574890"/>
                    </a:lnTo>
                    <a:lnTo>
                      <a:pt x="1576003" y="583406"/>
                    </a:lnTo>
                    <a:lnTo>
                      <a:pt x="1565965" y="613216"/>
                    </a:lnTo>
                    <a:lnTo>
                      <a:pt x="1550907" y="617474"/>
                    </a:lnTo>
                    <a:lnTo>
                      <a:pt x="1545887" y="617474"/>
                    </a:lnTo>
                    <a:lnTo>
                      <a:pt x="1515772" y="617474"/>
                    </a:lnTo>
                    <a:lnTo>
                      <a:pt x="1495694" y="630249"/>
                    </a:lnTo>
                    <a:lnTo>
                      <a:pt x="1485656" y="634508"/>
                    </a:lnTo>
                    <a:lnTo>
                      <a:pt x="1475617" y="630249"/>
                    </a:lnTo>
                    <a:lnTo>
                      <a:pt x="1470598" y="630249"/>
                    </a:lnTo>
                    <a:lnTo>
                      <a:pt x="1455540" y="625991"/>
                    </a:lnTo>
                    <a:lnTo>
                      <a:pt x="1450521" y="625991"/>
                    </a:lnTo>
                    <a:lnTo>
                      <a:pt x="1435463" y="625991"/>
                    </a:lnTo>
                    <a:lnTo>
                      <a:pt x="1425424" y="625991"/>
                    </a:lnTo>
                    <a:lnTo>
                      <a:pt x="1410366" y="625991"/>
                    </a:lnTo>
                    <a:lnTo>
                      <a:pt x="1395308" y="617474"/>
                    </a:lnTo>
                    <a:lnTo>
                      <a:pt x="1385270" y="625991"/>
                    </a:lnTo>
                    <a:lnTo>
                      <a:pt x="1355154" y="630249"/>
                    </a:lnTo>
                    <a:lnTo>
                      <a:pt x="1335077" y="634508"/>
                    </a:lnTo>
                    <a:lnTo>
                      <a:pt x="1325038" y="634508"/>
                    </a:lnTo>
                    <a:lnTo>
                      <a:pt x="1315000" y="634508"/>
                    </a:lnTo>
                    <a:lnTo>
                      <a:pt x="1325038" y="651541"/>
                    </a:lnTo>
                    <a:lnTo>
                      <a:pt x="1325038" y="664317"/>
                    </a:lnTo>
                    <a:lnTo>
                      <a:pt x="1325038" y="672834"/>
                    </a:lnTo>
                    <a:lnTo>
                      <a:pt x="1330057" y="685609"/>
                    </a:lnTo>
                    <a:lnTo>
                      <a:pt x="1345115" y="689867"/>
                    </a:lnTo>
                    <a:lnTo>
                      <a:pt x="1365193" y="702643"/>
                    </a:lnTo>
                    <a:lnTo>
                      <a:pt x="1370212" y="706901"/>
                    </a:lnTo>
                    <a:lnTo>
                      <a:pt x="1375231" y="715418"/>
                    </a:lnTo>
                    <a:lnTo>
                      <a:pt x="1385270" y="732452"/>
                    </a:lnTo>
                    <a:lnTo>
                      <a:pt x="1390289" y="749486"/>
                    </a:lnTo>
                    <a:lnTo>
                      <a:pt x="1390289" y="753744"/>
                    </a:lnTo>
                    <a:lnTo>
                      <a:pt x="1385270" y="766519"/>
                    </a:lnTo>
                    <a:lnTo>
                      <a:pt x="1370212" y="783553"/>
                    </a:lnTo>
                    <a:lnTo>
                      <a:pt x="1350135" y="800587"/>
                    </a:lnTo>
                    <a:lnTo>
                      <a:pt x="1345115" y="809104"/>
                    </a:lnTo>
                    <a:lnTo>
                      <a:pt x="1345115" y="821879"/>
                    </a:lnTo>
                    <a:lnTo>
                      <a:pt x="1335077" y="826138"/>
                    </a:lnTo>
                    <a:lnTo>
                      <a:pt x="1330057" y="838913"/>
                    </a:lnTo>
                    <a:lnTo>
                      <a:pt x="1335077" y="847430"/>
                    </a:lnTo>
                    <a:lnTo>
                      <a:pt x="1345115" y="855947"/>
                    </a:lnTo>
                    <a:lnTo>
                      <a:pt x="1330057" y="864464"/>
                    </a:lnTo>
                    <a:lnTo>
                      <a:pt x="1315000" y="881497"/>
                    </a:lnTo>
                    <a:lnTo>
                      <a:pt x="1309980" y="890014"/>
                    </a:lnTo>
                    <a:lnTo>
                      <a:pt x="1304961" y="894273"/>
                    </a:lnTo>
                    <a:lnTo>
                      <a:pt x="1284884" y="890014"/>
                    </a:lnTo>
                    <a:lnTo>
                      <a:pt x="1269826" y="894273"/>
                    </a:lnTo>
                    <a:lnTo>
                      <a:pt x="1264807" y="898531"/>
                    </a:lnTo>
                    <a:lnTo>
                      <a:pt x="1264807" y="915565"/>
                    </a:lnTo>
                    <a:lnTo>
                      <a:pt x="1259787" y="949632"/>
                    </a:lnTo>
                    <a:lnTo>
                      <a:pt x="1219633" y="962408"/>
                    </a:lnTo>
                    <a:lnTo>
                      <a:pt x="1169440" y="992217"/>
                    </a:lnTo>
                    <a:lnTo>
                      <a:pt x="1144343" y="1000734"/>
                    </a:lnTo>
                    <a:lnTo>
                      <a:pt x="1139324" y="1009251"/>
                    </a:lnTo>
                    <a:lnTo>
                      <a:pt x="1139324" y="1017767"/>
                    </a:lnTo>
                    <a:lnTo>
                      <a:pt x="1149363" y="1034801"/>
                    </a:lnTo>
                    <a:lnTo>
                      <a:pt x="1149363" y="1047576"/>
                    </a:lnTo>
                    <a:lnTo>
                      <a:pt x="1139324" y="1047576"/>
                    </a:lnTo>
                    <a:lnTo>
                      <a:pt x="1129285" y="1039060"/>
                    </a:lnTo>
                    <a:lnTo>
                      <a:pt x="1124266" y="1034801"/>
                    </a:lnTo>
                    <a:lnTo>
                      <a:pt x="1119247" y="1030543"/>
                    </a:lnTo>
                    <a:lnTo>
                      <a:pt x="1104189" y="1030543"/>
                    </a:lnTo>
                    <a:lnTo>
                      <a:pt x="1089131" y="1030543"/>
                    </a:lnTo>
                    <a:lnTo>
                      <a:pt x="1079092" y="1034801"/>
                    </a:lnTo>
                    <a:lnTo>
                      <a:pt x="1048977" y="1051835"/>
                    </a:lnTo>
                    <a:lnTo>
                      <a:pt x="1038938" y="1068869"/>
                    </a:lnTo>
                    <a:lnTo>
                      <a:pt x="1028899" y="1085902"/>
                    </a:lnTo>
                    <a:lnTo>
                      <a:pt x="1003803" y="1098678"/>
                    </a:lnTo>
                    <a:lnTo>
                      <a:pt x="988745" y="1102936"/>
                    </a:lnTo>
                    <a:lnTo>
                      <a:pt x="978706" y="1098678"/>
                    </a:lnTo>
                    <a:lnTo>
                      <a:pt x="963648" y="1090161"/>
                    </a:lnTo>
                    <a:lnTo>
                      <a:pt x="958629" y="1073127"/>
                    </a:lnTo>
                    <a:lnTo>
                      <a:pt x="948591" y="1039060"/>
                    </a:lnTo>
                    <a:lnTo>
                      <a:pt x="958629" y="1030543"/>
                    </a:lnTo>
                    <a:lnTo>
                      <a:pt x="963648" y="1017767"/>
                    </a:lnTo>
                    <a:lnTo>
                      <a:pt x="963648" y="1009251"/>
                    </a:lnTo>
                    <a:lnTo>
                      <a:pt x="958629" y="996475"/>
                    </a:lnTo>
                    <a:lnTo>
                      <a:pt x="943571" y="992217"/>
                    </a:lnTo>
                    <a:lnTo>
                      <a:pt x="933588" y="992217"/>
                    </a:lnTo>
                    <a:lnTo>
                      <a:pt x="933588" y="992217"/>
                    </a:lnTo>
                    <a:lnTo>
                      <a:pt x="913511" y="1000734"/>
                    </a:lnTo>
                    <a:lnTo>
                      <a:pt x="893434" y="1009251"/>
                    </a:lnTo>
                    <a:lnTo>
                      <a:pt x="893434" y="1017768"/>
                    </a:lnTo>
                    <a:lnTo>
                      <a:pt x="873357" y="1030543"/>
                    </a:lnTo>
                    <a:lnTo>
                      <a:pt x="868338" y="1047577"/>
                    </a:lnTo>
                    <a:lnTo>
                      <a:pt x="863318" y="1056094"/>
                    </a:lnTo>
                    <a:lnTo>
                      <a:pt x="863318" y="1085903"/>
                    </a:lnTo>
                    <a:lnTo>
                      <a:pt x="853280" y="1098678"/>
                    </a:lnTo>
                    <a:lnTo>
                      <a:pt x="833203" y="1107195"/>
                    </a:lnTo>
                    <a:lnTo>
                      <a:pt x="798785" y="1121796"/>
                    </a:lnTo>
                    <a:lnTo>
                      <a:pt x="788029" y="1115712"/>
                    </a:lnTo>
                    <a:lnTo>
                      <a:pt x="783010" y="1107195"/>
                    </a:lnTo>
                    <a:lnTo>
                      <a:pt x="783010" y="1102937"/>
                    </a:lnTo>
                    <a:lnTo>
                      <a:pt x="783010" y="1090162"/>
                    </a:lnTo>
                    <a:lnTo>
                      <a:pt x="788029" y="1081645"/>
                    </a:lnTo>
                    <a:lnTo>
                      <a:pt x="793048" y="1081645"/>
                    </a:lnTo>
                    <a:lnTo>
                      <a:pt x="788029" y="1073128"/>
                    </a:lnTo>
                    <a:lnTo>
                      <a:pt x="788029" y="1068869"/>
                    </a:lnTo>
                    <a:lnTo>
                      <a:pt x="783010" y="1068869"/>
                    </a:lnTo>
                    <a:lnTo>
                      <a:pt x="767952" y="1068869"/>
                    </a:lnTo>
                    <a:lnTo>
                      <a:pt x="762933" y="1064611"/>
                    </a:lnTo>
                    <a:lnTo>
                      <a:pt x="752894" y="1056094"/>
                    </a:lnTo>
                    <a:lnTo>
                      <a:pt x="742855" y="1039060"/>
                    </a:lnTo>
                    <a:lnTo>
                      <a:pt x="727798" y="1034802"/>
                    </a:lnTo>
                    <a:lnTo>
                      <a:pt x="722778" y="1034802"/>
                    </a:lnTo>
                    <a:lnTo>
                      <a:pt x="702701" y="1039060"/>
                    </a:lnTo>
                    <a:lnTo>
                      <a:pt x="687643" y="1051836"/>
                    </a:lnTo>
                    <a:lnTo>
                      <a:pt x="687643" y="1064611"/>
                    </a:lnTo>
                    <a:lnTo>
                      <a:pt x="687643" y="1073128"/>
                    </a:lnTo>
                    <a:lnTo>
                      <a:pt x="687643" y="1081645"/>
                    </a:lnTo>
                    <a:lnTo>
                      <a:pt x="672585" y="1081645"/>
                    </a:lnTo>
                    <a:lnTo>
                      <a:pt x="652508" y="1081645"/>
                    </a:lnTo>
                    <a:lnTo>
                      <a:pt x="627412" y="1081645"/>
                    </a:lnTo>
                    <a:lnTo>
                      <a:pt x="607334" y="1085903"/>
                    </a:lnTo>
                    <a:lnTo>
                      <a:pt x="592277" y="1090162"/>
                    </a:lnTo>
                    <a:lnTo>
                      <a:pt x="582238" y="1102937"/>
                    </a:lnTo>
                    <a:lnTo>
                      <a:pt x="562161" y="1107195"/>
                    </a:lnTo>
                    <a:lnTo>
                      <a:pt x="542084" y="1102937"/>
                    </a:lnTo>
                    <a:lnTo>
                      <a:pt x="516987" y="1102937"/>
                    </a:lnTo>
                    <a:lnTo>
                      <a:pt x="506949" y="1107195"/>
                    </a:lnTo>
                    <a:lnTo>
                      <a:pt x="496910" y="1119971"/>
                    </a:lnTo>
                    <a:lnTo>
                      <a:pt x="481852" y="1119971"/>
                    </a:lnTo>
                    <a:lnTo>
                      <a:pt x="466794" y="1115712"/>
                    </a:lnTo>
                    <a:lnTo>
                      <a:pt x="461775" y="1107195"/>
                    </a:lnTo>
                    <a:lnTo>
                      <a:pt x="446717" y="1098678"/>
                    </a:lnTo>
                    <a:lnTo>
                      <a:pt x="426640" y="1098678"/>
                    </a:lnTo>
                    <a:lnTo>
                      <a:pt x="416601" y="1102937"/>
                    </a:lnTo>
                    <a:lnTo>
                      <a:pt x="406563" y="1102937"/>
                    </a:lnTo>
                    <a:lnTo>
                      <a:pt x="401544" y="1102937"/>
                    </a:lnTo>
                    <a:lnTo>
                      <a:pt x="396524" y="1102937"/>
                    </a:lnTo>
                    <a:lnTo>
                      <a:pt x="386486" y="1107195"/>
                    </a:lnTo>
                    <a:lnTo>
                      <a:pt x="386486" y="1119971"/>
                    </a:lnTo>
                    <a:lnTo>
                      <a:pt x="386486" y="1132746"/>
                    </a:lnTo>
                    <a:lnTo>
                      <a:pt x="396524" y="1149780"/>
                    </a:lnTo>
                    <a:lnTo>
                      <a:pt x="401544" y="1158297"/>
                    </a:lnTo>
                    <a:lnTo>
                      <a:pt x="396524" y="1175330"/>
                    </a:lnTo>
                    <a:lnTo>
                      <a:pt x="381466" y="1183847"/>
                    </a:lnTo>
                    <a:lnTo>
                      <a:pt x="361389" y="1192364"/>
                    </a:lnTo>
                    <a:lnTo>
                      <a:pt x="341312" y="1192364"/>
                    </a:lnTo>
                    <a:lnTo>
                      <a:pt x="321235" y="1196623"/>
                    </a:lnTo>
                    <a:lnTo>
                      <a:pt x="306177" y="1196623"/>
                    </a:lnTo>
                    <a:lnTo>
                      <a:pt x="301158" y="1205139"/>
                    </a:lnTo>
                    <a:lnTo>
                      <a:pt x="296138" y="1209398"/>
                    </a:lnTo>
                    <a:lnTo>
                      <a:pt x="296138" y="1222173"/>
                    </a:lnTo>
                    <a:lnTo>
                      <a:pt x="281080" y="1222173"/>
                    </a:lnTo>
                    <a:lnTo>
                      <a:pt x="261003" y="1213656"/>
                    </a:lnTo>
                    <a:lnTo>
                      <a:pt x="240926" y="1209398"/>
                    </a:lnTo>
                    <a:lnTo>
                      <a:pt x="235907" y="1192364"/>
                    </a:lnTo>
                    <a:lnTo>
                      <a:pt x="220849" y="1171072"/>
                    </a:lnTo>
                    <a:lnTo>
                      <a:pt x="200772" y="1154038"/>
                    </a:lnTo>
                    <a:lnTo>
                      <a:pt x="185714" y="1154038"/>
                    </a:lnTo>
                    <a:lnTo>
                      <a:pt x="175675" y="1154038"/>
                    </a:lnTo>
                    <a:lnTo>
                      <a:pt x="165637" y="1154038"/>
                    </a:lnTo>
                    <a:lnTo>
                      <a:pt x="155598" y="1166814"/>
                    </a:lnTo>
                    <a:lnTo>
                      <a:pt x="145560" y="1166814"/>
                    </a:lnTo>
                    <a:lnTo>
                      <a:pt x="135521" y="1158297"/>
                    </a:lnTo>
                    <a:lnTo>
                      <a:pt x="125482" y="1137004"/>
                    </a:lnTo>
                    <a:lnTo>
                      <a:pt x="120463" y="1124229"/>
                    </a:lnTo>
                    <a:lnTo>
                      <a:pt x="105405" y="1115712"/>
                    </a:lnTo>
                    <a:lnTo>
                      <a:pt x="95367" y="1102937"/>
                    </a:lnTo>
                    <a:lnTo>
                      <a:pt x="80309" y="1090162"/>
                    </a:lnTo>
                    <a:lnTo>
                      <a:pt x="80309" y="1081645"/>
                    </a:lnTo>
                    <a:lnTo>
                      <a:pt x="65251" y="1064611"/>
                    </a:lnTo>
                    <a:lnTo>
                      <a:pt x="60232" y="1056094"/>
                    </a:lnTo>
                    <a:lnTo>
                      <a:pt x="55212" y="1047577"/>
                    </a:lnTo>
                    <a:lnTo>
                      <a:pt x="55212" y="1022027"/>
                    </a:lnTo>
                    <a:lnTo>
                      <a:pt x="60232" y="992217"/>
                    </a:lnTo>
                    <a:lnTo>
                      <a:pt x="80309" y="966667"/>
                    </a:lnTo>
                    <a:lnTo>
                      <a:pt x="95367" y="958150"/>
                    </a:lnTo>
                    <a:lnTo>
                      <a:pt x="115444" y="945375"/>
                    </a:lnTo>
                    <a:lnTo>
                      <a:pt x="120463" y="928341"/>
                    </a:lnTo>
                    <a:lnTo>
                      <a:pt x="125482" y="915566"/>
                    </a:lnTo>
                    <a:lnTo>
                      <a:pt x="125482" y="898532"/>
                    </a:lnTo>
                    <a:lnTo>
                      <a:pt x="135521" y="890015"/>
                    </a:lnTo>
                    <a:lnTo>
                      <a:pt x="135521" y="881498"/>
                    </a:lnTo>
                    <a:lnTo>
                      <a:pt x="120463" y="881498"/>
                    </a:lnTo>
                    <a:lnTo>
                      <a:pt x="115444" y="877240"/>
                    </a:lnTo>
                    <a:lnTo>
                      <a:pt x="95367" y="877240"/>
                    </a:lnTo>
                    <a:lnTo>
                      <a:pt x="75290" y="872981"/>
                    </a:lnTo>
                    <a:lnTo>
                      <a:pt x="60232" y="864464"/>
                    </a:lnTo>
                    <a:lnTo>
                      <a:pt x="35135" y="847431"/>
                    </a:lnTo>
                    <a:lnTo>
                      <a:pt x="5019" y="838914"/>
                    </a:lnTo>
                    <a:lnTo>
                      <a:pt x="0" y="826138"/>
                    </a:lnTo>
                    <a:lnTo>
                      <a:pt x="5019" y="809105"/>
                    </a:lnTo>
                    <a:lnTo>
                      <a:pt x="20077" y="800588"/>
                    </a:lnTo>
                    <a:lnTo>
                      <a:pt x="35135" y="787812"/>
                    </a:lnTo>
                    <a:lnTo>
                      <a:pt x="75290" y="775037"/>
                    </a:lnTo>
                    <a:lnTo>
                      <a:pt x="105405" y="770779"/>
                    </a:lnTo>
                    <a:lnTo>
                      <a:pt x="120463" y="758003"/>
                    </a:lnTo>
                    <a:lnTo>
                      <a:pt x="120463" y="749486"/>
                    </a:lnTo>
                    <a:lnTo>
                      <a:pt x="120463" y="740970"/>
                    </a:lnTo>
                    <a:lnTo>
                      <a:pt x="115444" y="736711"/>
                    </a:lnTo>
                    <a:lnTo>
                      <a:pt x="95367" y="740970"/>
                    </a:lnTo>
                    <a:lnTo>
                      <a:pt x="75290" y="749486"/>
                    </a:lnTo>
                    <a:lnTo>
                      <a:pt x="55212" y="749486"/>
                    </a:lnTo>
                    <a:lnTo>
                      <a:pt x="40154" y="740970"/>
                    </a:lnTo>
                    <a:lnTo>
                      <a:pt x="35135" y="732453"/>
                    </a:lnTo>
                    <a:lnTo>
                      <a:pt x="40154" y="719677"/>
                    </a:lnTo>
                    <a:lnTo>
                      <a:pt x="45174" y="706902"/>
                    </a:lnTo>
                    <a:lnTo>
                      <a:pt x="80309" y="672835"/>
                    </a:lnTo>
                    <a:lnTo>
                      <a:pt x="85328" y="664318"/>
                    </a:lnTo>
                    <a:lnTo>
                      <a:pt x="95367" y="647284"/>
                    </a:lnTo>
                    <a:lnTo>
                      <a:pt x="105405" y="643025"/>
                    </a:lnTo>
                    <a:lnTo>
                      <a:pt x="120463" y="634509"/>
                    </a:lnTo>
                    <a:lnTo>
                      <a:pt x="125482" y="630250"/>
                    </a:lnTo>
                    <a:lnTo>
                      <a:pt x="125482" y="625992"/>
                    </a:lnTo>
                    <a:lnTo>
                      <a:pt x="120463" y="608958"/>
                    </a:lnTo>
                    <a:lnTo>
                      <a:pt x="100386" y="596183"/>
                    </a:lnTo>
                    <a:lnTo>
                      <a:pt x="80309" y="591924"/>
                    </a:lnTo>
                    <a:lnTo>
                      <a:pt x="60232" y="583407"/>
                    </a:lnTo>
                    <a:lnTo>
                      <a:pt x="35135" y="579149"/>
                    </a:lnTo>
                    <a:lnTo>
                      <a:pt x="35135" y="549340"/>
                    </a:lnTo>
                    <a:lnTo>
                      <a:pt x="40154" y="532306"/>
                    </a:lnTo>
                    <a:lnTo>
                      <a:pt x="55212" y="523789"/>
                    </a:lnTo>
                    <a:lnTo>
                      <a:pt x="60232" y="506755"/>
                    </a:lnTo>
                    <a:lnTo>
                      <a:pt x="80309" y="493980"/>
                    </a:lnTo>
                    <a:lnTo>
                      <a:pt x="100386" y="476946"/>
                    </a:lnTo>
                    <a:lnTo>
                      <a:pt x="105405" y="468429"/>
                    </a:lnTo>
                    <a:lnTo>
                      <a:pt x="120463" y="468429"/>
                    </a:lnTo>
                    <a:lnTo>
                      <a:pt x="135521" y="472688"/>
                    </a:lnTo>
                    <a:lnTo>
                      <a:pt x="140540" y="476946"/>
                    </a:lnTo>
                    <a:lnTo>
                      <a:pt x="145560" y="476946"/>
                    </a:lnTo>
                    <a:lnTo>
                      <a:pt x="160617" y="472688"/>
                    </a:lnTo>
                    <a:lnTo>
                      <a:pt x="165637" y="472688"/>
                    </a:lnTo>
                    <a:lnTo>
                      <a:pt x="180695" y="476946"/>
                    </a:lnTo>
                    <a:lnTo>
                      <a:pt x="195753" y="489722"/>
                    </a:lnTo>
                    <a:lnTo>
                      <a:pt x="200772" y="493980"/>
                    </a:lnTo>
                    <a:lnTo>
                      <a:pt x="205791" y="498239"/>
                    </a:lnTo>
                    <a:lnTo>
                      <a:pt x="225868" y="493980"/>
                    </a:lnTo>
                    <a:lnTo>
                      <a:pt x="240926" y="485463"/>
                    </a:lnTo>
                    <a:lnTo>
                      <a:pt x="245945" y="468429"/>
                    </a:lnTo>
                    <a:lnTo>
                      <a:pt x="240926" y="455654"/>
                    </a:lnTo>
                    <a:lnTo>
                      <a:pt x="276061" y="451396"/>
                    </a:lnTo>
                    <a:lnTo>
                      <a:pt x="286100" y="451396"/>
                    </a:lnTo>
                    <a:lnTo>
                      <a:pt x="296138" y="451396"/>
                    </a:lnTo>
                    <a:lnTo>
                      <a:pt x="306177" y="459913"/>
                    </a:lnTo>
                    <a:lnTo>
                      <a:pt x="326254" y="459913"/>
                    </a:lnTo>
                    <a:lnTo>
                      <a:pt x="346331" y="459913"/>
                    </a:lnTo>
                    <a:lnTo>
                      <a:pt x="366408" y="459913"/>
                    </a:lnTo>
                    <a:lnTo>
                      <a:pt x="381466" y="468429"/>
                    </a:lnTo>
                    <a:lnTo>
                      <a:pt x="381466" y="472688"/>
                    </a:lnTo>
                    <a:lnTo>
                      <a:pt x="381466" y="476946"/>
                    </a:lnTo>
                    <a:lnTo>
                      <a:pt x="386486" y="472688"/>
                    </a:lnTo>
                    <a:lnTo>
                      <a:pt x="406563" y="455654"/>
                    </a:lnTo>
                    <a:lnTo>
                      <a:pt x="406563" y="451396"/>
                    </a:lnTo>
                    <a:lnTo>
                      <a:pt x="406563" y="438620"/>
                    </a:lnTo>
                    <a:lnTo>
                      <a:pt x="401544" y="417328"/>
                    </a:lnTo>
                    <a:lnTo>
                      <a:pt x="401544" y="404553"/>
                    </a:lnTo>
                    <a:lnTo>
                      <a:pt x="401544" y="400294"/>
                    </a:lnTo>
                    <a:lnTo>
                      <a:pt x="406563" y="387519"/>
                    </a:lnTo>
                    <a:lnTo>
                      <a:pt x="421621" y="387519"/>
                    </a:lnTo>
                    <a:lnTo>
                      <a:pt x="446717" y="383261"/>
                    </a:lnTo>
                    <a:lnTo>
                      <a:pt x="461775" y="374744"/>
                    </a:lnTo>
                    <a:lnTo>
                      <a:pt x="461775" y="370485"/>
                    </a:lnTo>
                    <a:lnTo>
                      <a:pt x="476833" y="353452"/>
                    </a:lnTo>
                    <a:lnTo>
                      <a:pt x="496910" y="336418"/>
                    </a:lnTo>
                    <a:lnTo>
                      <a:pt x="501929" y="319384"/>
                    </a:lnTo>
                    <a:lnTo>
                      <a:pt x="516987" y="315126"/>
                    </a:lnTo>
                    <a:lnTo>
                      <a:pt x="527026" y="315126"/>
                    </a:lnTo>
                    <a:lnTo>
                      <a:pt x="542084" y="315126"/>
                    </a:lnTo>
                    <a:lnTo>
                      <a:pt x="562161" y="310867"/>
                    </a:lnTo>
                    <a:lnTo>
                      <a:pt x="572199" y="298092"/>
                    </a:lnTo>
                    <a:lnTo>
                      <a:pt x="585683" y="282839"/>
                    </a:lnTo>
                    <a:lnTo>
                      <a:pt x="582182" y="281057"/>
                    </a:lnTo>
                    <a:lnTo>
                      <a:pt x="577162" y="276798"/>
                    </a:lnTo>
                    <a:lnTo>
                      <a:pt x="567124" y="264023"/>
                    </a:lnTo>
                    <a:lnTo>
                      <a:pt x="562104" y="246989"/>
                    </a:lnTo>
                    <a:lnTo>
                      <a:pt x="557085" y="191630"/>
                    </a:lnTo>
                    <a:lnTo>
                      <a:pt x="557085" y="166079"/>
                    </a:lnTo>
                    <a:lnTo>
                      <a:pt x="557085" y="144787"/>
                    </a:lnTo>
                    <a:lnTo>
                      <a:pt x="567124" y="127753"/>
                    </a:lnTo>
                    <a:lnTo>
                      <a:pt x="582182" y="110719"/>
                    </a:lnTo>
                    <a:lnTo>
                      <a:pt x="582182" y="89427"/>
                    </a:lnTo>
                    <a:lnTo>
                      <a:pt x="587201" y="76652"/>
                    </a:lnTo>
                    <a:lnTo>
                      <a:pt x="597240" y="72393"/>
                    </a:lnTo>
                    <a:lnTo>
                      <a:pt x="617317" y="68135"/>
                    </a:lnTo>
                    <a:lnTo>
                      <a:pt x="637394" y="68135"/>
                    </a:lnTo>
                    <a:lnTo>
                      <a:pt x="642413" y="76652"/>
                    </a:lnTo>
                    <a:lnTo>
                      <a:pt x="657471" y="89427"/>
                    </a:lnTo>
                    <a:lnTo>
                      <a:pt x="682568" y="110719"/>
                    </a:lnTo>
                    <a:lnTo>
                      <a:pt x="702645" y="140528"/>
                    </a:lnTo>
                    <a:lnTo>
                      <a:pt x="717703" y="149045"/>
                    </a:lnTo>
                    <a:lnTo>
                      <a:pt x="722722" y="161821"/>
                    </a:lnTo>
                    <a:lnTo>
                      <a:pt x="722722" y="178854"/>
                    </a:lnTo>
                    <a:lnTo>
                      <a:pt x="727741" y="183113"/>
                    </a:lnTo>
                    <a:lnTo>
                      <a:pt x="737780" y="183113"/>
                    </a:lnTo>
                    <a:lnTo>
                      <a:pt x="747819" y="191630"/>
                    </a:lnTo>
                    <a:lnTo>
                      <a:pt x="747819" y="200147"/>
                    </a:lnTo>
                    <a:lnTo>
                      <a:pt x="742799" y="212922"/>
                    </a:lnTo>
                    <a:lnTo>
                      <a:pt x="767896" y="212922"/>
                    </a:lnTo>
                    <a:lnTo>
                      <a:pt x="787973" y="212922"/>
                    </a:lnTo>
                    <a:lnTo>
                      <a:pt x="803031" y="208663"/>
                    </a:lnTo>
                    <a:lnTo>
                      <a:pt x="818089" y="200147"/>
                    </a:lnTo>
                    <a:lnTo>
                      <a:pt x="823108" y="195888"/>
                    </a:lnTo>
                    <a:lnTo>
                      <a:pt x="838166" y="195888"/>
                    </a:lnTo>
                    <a:lnTo>
                      <a:pt x="848205" y="200147"/>
                    </a:lnTo>
                    <a:lnTo>
                      <a:pt x="858243" y="208663"/>
                    </a:lnTo>
                    <a:lnTo>
                      <a:pt x="863262" y="212922"/>
                    </a:lnTo>
                    <a:lnTo>
                      <a:pt x="878320" y="212922"/>
                    </a:lnTo>
                    <a:lnTo>
                      <a:pt x="898398" y="200147"/>
                    </a:lnTo>
                    <a:lnTo>
                      <a:pt x="908436" y="208663"/>
                    </a:lnTo>
                    <a:lnTo>
                      <a:pt x="923494" y="217180"/>
                    </a:lnTo>
                    <a:lnTo>
                      <a:pt x="943571" y="217180"/>
                    </a:lnTo>
                    <a:lnTo>
                      <a:pt x="963648" y="217180"/>
                    </a:lnTo>
                    <a:lnTo>
                      <a:pt x="958629" y="212922"/>
                    </a:lnTo>
                    <a:lnTo>
                      <a:pt x="963648" y="195888"/>
                    </a:lnTo>
                    <a:lnTo>
                      <a:pt x="978706" y="183113"/>
                    </a:lnTo>
                    <a:lnTo>
                      <a:pt x="998784" y="161821"/>
                    </a:lnTo>
                    <a:lnTo>
                      <a:pt x="1018861" y="136270"/>
                    </a:lnTo>
                    <a:lnTo>
                      <a:pt x="1038938" y="102202"/>
                    </a:lnTo>
                    <a:lnTo>
                      <a:pt x="1043957" y="89427"/>
                    </a:lnTo>
                    <a:lnTo>
                      <a:pt x="1059015" y="85169"/>
                    </a:lnTo>
                    <a:lnTo>
                      <a:pt x="1064034" y="85169"/>
                    </a:lnTo>
                    <a:lnTo>
                      <a:pt x="1079092" y="89427"/>
                    </a:lnTo>
                    <a:lnTo>
                      <a:pt x="1104189" y="93686"/>
                    </a:lnTo>
                    <a:lnTo>
                      <a:pt x="1129285" y="102202"/>
                    </a:lnTo>
                    <a:lnTo>
                      <a:pt x="1129285" y="93686"/>
                    </a:lnTo>
                    <a:lnTo>
                      <a:pt x="1139324" y="85169"/>
                    </a:lnTo>
                    <a:lnTo>
                      <a:pt x="1149363" y="76652"/>
                    </a:lnTo>
                    <a:lnTo>
                      <a:pt x="1159401" y="59618"/>
                    </a:lnTo>
                    <a:lnTo>
                      <a:pt x="1159401" y="51101"/>
                    </a:lnTo>
                    <a:lnTo>
                      <a:pt x="1164421" y="42584"/>
                    </a:lnTo>
                    <a:lnTo>
                      <a:pt x="1184498" y="42584"/>
                    </a:lnTo>
                    <a:lnTo>
                      <a:pt x="1204575" y="55360"/>
                    </a:lnTo>
                    <a:lnTo>
                      <a:pt x="1219633" y="72393"/>
                    </a:lnTo>
                    <a:lnTo>
                      <a:pt x="1224652" y="85169"/>
                    </a:lnTo>
                    <a:lnTo>
                      <a:pt x="1239710" y="89427"/>
                    </a:lnTo>
                    <a:lnTo>
                      <a:pt x="1249749" y="85169"/>
                    </a:lnTo>
                    <a:lnTo>
                      <a:pt x="1264807" y="76652"/>
                    </a:lnTo>
                    <a:lnTo>
                      <a:pt x="1279864" y="72393"/>
                    </a:lnTo>
                    <a:lnTo>
                      <a:pt x="1284884" y="59618"/>
                    </a:lnTo>
                    <a:lnTo>
                      <a:pt x="1294922" y="55360"/>
                    </a:lnTo>
                    <a:lnTo>
                      <a:pt x="1309980" y="55360"/>
                    </a:lnTo>
                    <a:lnTo>
                      <a:pt x="1315000" y="51101"/>
                    </a:lnTo>
                    <a:lnTo>
                      <a:pt x="1309980" y="34067"/>
                    </a:lnTo>
                    <a:lnTo>
                      <a:pt x="1304961" y="25551"/>
                    </a:lnTo>
                    <a:lnTo>
                      <a:pt x="1304961" y="21292"/>
                    </a:lnTo>
                    <a:lnTo>
                      <a:pt x="1315000" y="17034"/>
                    </a:lnTo>
                    <a:lnTo>
                      <a:pt x="1335077" y="8517"/>
                    </a:lnTo>
                    <a:lnTo>
                      <a:pt x="1355154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 466">
                <a:extLst>
                  <a:ext uri="{FF2B5EF4-FFF2-40B4-BE49-F238E27FC236}">
                    <a16:creationId xmlns:a16="http://schemas.microsoft.com/office/drawing/2014/main" id="{6EF245F5-135F-4422-B9E7-12F9B8106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2351" y="2176936"/>
                <a:ext cx="838223" cy="1503229"/>
              </a:xfrm>
              <a:custGeom>
                <a:avLst/>
                <a:gdLst>
                  <a:gd name="T0" fmla="*/ 155 w 167"/>
                  <a:gd name="T1" fmla="*/ 239 h 353"/>
                  <a:gd name="T2" fmla="*/ 144 w 167"/>
                  <a:gd name="T3" fmla="*/ 232 h 353"/>
                  <a:gd name="T4" fmla="*/ 149 w 167"/>
                  <a:gd name="T5" fmla="*/ 213 h 353"/>
                  <a:gd name="T6" fmla="*/ 134 w 167"/>
                  <a:gd name="T7" fmla="*/ 187 h 353"/>
                  <a:gd name="T8" fmla="*/ 117 w 167"/>
                  <a:gd name="T9" fmla="*/ 177 h 353"/>
                  <a:gd name="T10" fmla="*/ 104 w 167"/>
                  <a:gd name="T11" fmla="*/ 164 h 353"/>
                  <a:gd name="T12" fmla="*/ 122 w 167"/>
                  <a:gd name="T13" fmla="*/ 143 h 353"/>
                  <a:gd name="T14" fmla="*/ 137 w 167"/>
                  <a:gd name="T15" fmla="*/ 112 h 353"/>
                  <a:gd name="T16" fmla="*/ 122 w 167"/>
                  <a:gd name="T17" fmla="*/ 93 h 353"/>
                  <a:gd name="T18" fmla="*/ 120 w 167"/>
                  <a:gd name="T19" fmla="*/ 65 h 353"/>
                  <a:gd name="T20" fmla="*/ 100 w 167"/>
                  <a:gd name="T21" fmla="*/ 56 h 353"/>
                  <a:gd name="T22" fmla="*/ 97 w 167"/>
                  <a:gd name="T23" fmla="*/ 30 h 353"/>
                  <a:gd name="T24" fmla="*/ 101 w 167"/>
                  <a:gd name="T25" fmla="*/ 13 h 353"/>
                  <a:gd name="T26" fmla="*/ 84 w 167"/>
                  <a:gd name="T27" fmla="*/ 1 h 353"/>
                  <a:gd name="T28" fmla="*/ 61 w 167"/>
                  <a:gd name="T29" fmla="*/ 21 h 353"/>
                  <a:gd name="T30" fmla="*/ 50 w 167"/>
                  <a:gd name="T31" fmla="*/ 33 h 353"/>
                  <a:gd name="T32" fmla="*/ 49 w 167"/>
                  <a:gd name="T33" fmla="*/ 38 h 353"/>
                  <a:gd name="T34" fmla="*/ 36 w 167"/>
                  <a:gd name="T35" fmla="*/ 40 h 353"/>
                  <a:gd name="T36" fmla="*/ 30 w 167"/>
                  <a:gd name="T37" fmla="*/ 49 h 353"/>
                  <a:gd name="T38" fmla="*/ 21 w 167"/>
                  <a:gd name="T39" fmla="*/ 49 h 353"/>
                  <a:gd name="T40" fmla="*/ 14 w 167"/>
                  <a:gd name="T41" fmla="*/ 73 h 353"/>
                  <a:gd name="T42" fmla="*/ 4 w 167"/>
                  <a:gd name="T43" fmla="*/ 87 h 353"/>
                  <a:gd name="T44" fmla="*/ 0 w 167"/>
                  <a:gd name="T45" fmla="*/ 107 h 353"/>
                  <a:gd name="T46" fmla="*/ 12 w 167"/>
                  <a:gd name="T47" fmla="*/ 126 h 353"/>
                  <a:gd name="T48" fmla="*/ 21 w 167"/>
                  <a:gd name="T49" fmla="*/ 146 h 353"/>
                  <a:gd name="T50" fmla="*/ 36 w 167"/>
                  <a:gd name="T51" fmla="*/ 157 h 353"/>
                  <a:gd name="T52" fmla="*/ 37 w 167"/>
                  <a:gd name="T53" fmla="*/ 157 h 353"/>
                  <a:gd name="T54" fmla="*/ 38 w 167"/>
                  <a:gd name="T55" fmla="*/ 177 h 353"/>
                  <a:gd name="T56" fmla="*/ 45 w 167"/>
                  <a:gd name="T57" fmla="*/ 176 h 353"/>
                  <a:gd name="T58" fmla="*/ 53 w 167"/>
                  <a:gd name="T59" fmla="*/ 164 h 353"/>
                  <a:gd name="T60" fmla="*/ 56 w 167"/>
                  <a:gd name="T61" fmla="*/ 160 h 353"/>
                  <a:gd name="T62" fmla="*/ 68 w 167"/>
                  <a:gd name="T63" fmla="*/ 157 h 353"/>
                  <a:gd name="T64" fmla="*/ 73 w 167"/>
                  <a:gd name="T65" fmla="*/ 156 h 353"/>
                  <a:gd name="T66" fmla="*/ 73 w 167"/>
                  <a:gd name="T67" fmla="*/ 163 h 353"/>
                  <a:gd name="T68" fmla="*/ 74 w 167"/>
                  <a:gd name="T69" fmla="*/ 173 h 353"/>
                  <a:gd name="T70" fmla="*/ 66 w 167"/>
                  <a:gd name="T71" fmla="*/ 185 h 353"/>
                  <a:gd name="T72" fmla="*/ 70 w 167"/>
                  <a:gd name="T73" fmla="*/ 192 h 353"/>
                  <a:gd name="T74" fmla="*/ 61 w 167"/>
                  <a:gd name="T75" fmla="*/ 198 h 353"/>
                  <a:gd name="T76" fmla="*/ 54 w 167"/>
                  <a:gd name="T77" fmla="*/ 206 h 353"/>
                  <a:gd name="T78" fmla="*/ 56 w 167"/>
                  <a:gd name="T79" fmla="*/ 226 h 353"/>
                  <a:gd name="T80" fmla="*/ 66 w 167"/>
                  <a:gd name="T81" fmla="*/ 234 h 353"/>
                  <a:gd name="T82" fmla="*/ 57 w 167"/>
                  <a:gd name="T83" fmla="*/ 247 h 353"/>
                  <a:gd name="T84" fmla="*/ 53 w 167"/>
                  <a:gd name="T85" fmla="*/ 265 h 353"/>
                  <a:gd name="T86" fmla="*/ 61 w 167"/>
                  <a:gd name="T87" fmla="*/ 279 h 353"/>
                  <a:gd name="T88" fmla="*/ 73 w 167"/>
                  <a:gd name="T89" fmla="*/ 295 h 353"/>
                  <a:gd name="T90" fmla="*/ 89 w 167"/>
                  <a:gd name="T91" fmla="*/ 288 h 353"/>
                  <a:gd name="T92" fmla="*/ 81 w 167"/>
                  <a:gd name="T93" fmla="*/ 299 h 353"/>
                  <a:gd name="T94" fmla="*/ 60 w 167"/>
                  <a:gd name="T95" fmla="*/ 295 h 353"/>
                  <a:gd name="T96" fmla="*/ 72 w 167"/>
                  <a:gd name="T97" fmla="*/ 320 h 353"/>
                  <a:gd name="T98" fmla="*/ 88 w 167"/>
                  <a:gd name="T99" fmla="*/ 347 h 353"/>
                  <a:gd name="T100" fmla="*/ 113 w 167"/>
                  <a:gd name="T101" fmla="*/ 349 h 353"/>
                  <a:gd name="T102" fmla="*/ 122 w 167"/>
                  <a:gd name="T103" fmla="*/ 352 h 353"/>
                  <a:gd name="T104" fmla="*/ 126 w 167"/>
                  <a:gd name="T105" fmla="*/ 340 h 353"/>
                  <a:gd name="T106" fmla="*/ 134 w 167"/>
                  <a:gd name="T107" fmla="*/ 331 h 353"/>
                  <a:gd name="T108" fmla="*/ 148 w 167"/>
                  <a:gd name="T109" fmla="*/ 315 h 353"/>
                  <a:gd name="T110" fmla="*/ 162 w 167"/>
                  <a:gd name="T111" fmla="*/ 307 h 353"/>
                  <a:gd name="T112" fmla="*/ 157 w 167"/>
                  <a:gd name="T113" fmla="*/ 275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7" h="353">
                    <a:moveTo>
                      <a:pt x="167" y="257"/>
                    </a:moveTo>
                    <a:lnTo>
                      <a:pt x="167" y="257"/>
                    </a:lnTo>
                    <a:lnTo>
                      <a:pt x="163" y="253"/>
                    </a:lnTo>
                    <a:lnTo>
                      <a:pt x="163" y="253"/>
                    </a:lnTo>
                    <a:lnTo>
                      <a:pt x="161" y="250"/>
                    </a:lnTo>
                    <a:lnTo>
                      <a:pt x="159" y="246"/>
                    </a:lnTo>
                    <a:lnTo>
                      <a:pt x="159" y="246"/>
                    </a:lnTo>
                    <a:lnTo>
                      <a:pt x="157" y="243"/>
                    </a:lnTo>
                    <a:lnTo>
                      <a:pt x="155" y="239"/>
                    </a:lnTo>
                    <a:lnTo>
                      <a:pt x="155" y="239"/>
                    </a:lnTo>
                    <a:lnTo>
                      <a:pt x="154" y="235"/>
                    </a:lnTo>
                    <a:lnTo>
                      <a:pt x="153" y="233"/>
                    </a:lnTo>
                    <a:lnTo>
                      <a:pt x="152" y="233"/>
                    </a:lnTo>
                    <a:lnTo>
                      <a:pt x="152" y="233"/>
                    </a:lnTo>
                    <a:lnTo>
                      <a:pt x="149" y="233"/>
                    </a:lnTo>
                    <a:lnTo>
                      <a:pt x="148" y="233"/>
                    </a:lnTo>
                    <a:lnTo>
                      <a:pt x="146" y="234"/>
                    </a:lnTo>
                    <a:lnTo>
                      <a:pt x="145" y="233"/>
                    </a:lnTo>
                    <a:lnTo>
                      <a:pt x="145" y="233"/>
                    </a:lnTo>
                    <a:lnTo>
                      <a:pt x="144" y="232"/>
                    </a:lnTo>
                    <a:lnTo>
                      <a:pt x="144" y="232"/>
                    </a:lnTo>
                    <a:lnTo>
                      <a:pt x="142" y="229"/>
                    </a:lnTo>
                    <a:lnTo>
                      <a:pt x="142" y="226"/>
                    </a:lnTo>
                    <a:lnTo>
                      <a:pt x="142" y="226"/>
                    </a:lnTo>
                    <a:lnTo>
                      <a:pt x="144" y="224"/>
                    </a:lnTo>
                    <a:lnTo>
                      <a:pt x="144" y="221"/>
                    </a:lnTo>
                    <a:lnTo>
                      <a:pt x="144" y="221"/>
                    </a:lnTo>
                    <a:lnTo>
                      <a:pt x="145" y="217"/>
                    </a:lnTo>
                    <a:lnTo>
                      <a:pt x="149" y="213"/>
                    </a:lnTo>
                    <a:lnTo>
                      <a:pt x="149" y="213"/>
                    </a:lnTo>
                    <a:lnTo>
                      <a:pt x="154" y="209"/>
                    </a:lnTo>
                    <a:lnTo>
                      <a:pt x="154" y="209"/>
                    </a:lnTo>
                    <a:lnTo>
                      <a:pt x="155" y="208"/>
                    </a:lnTo>
                    <a:lnTo>
                      <a:pt x="155" y="208"/>
                    </a:lnTo>
                    <a:lnTo>
                      <a:pt x="149" y="201"/>
                    </a:lnTo>
                    <a:lnTo>
                      <a:pt x="144" y="193"/>
                    </a:lnTo>
                    <a:lnTo>
                      <a:pt x="144" y="193"/>
                    </a:lnTo>
                    <a:lnTo>
                      <a:pt x="138" y="188"/>
                    </a:lnTo>
                    <a:lnTo>
                      <a:pt x="138" y="188"/>
                    </a:lnTo>
                    <a:lnTo>
                      <a:pt x="134" y="187"/>
                    </a:lnTo>
                    <a:lnTo>
                      <a:pt x="129" y="185"/>
                    </a:lnTo>
                    <a:lnTo>
                      <a:pt x="129" y="185"/>
                    </a:lnTo>
                    <a:lnTo>
                      <a:pt x="128" y="184"/>
                    </a:lnTo>
                    <a:lnTo>
                      <a:pt x="125" y="181"/>
                    </a:lnTo>
                    <a:lnTo>
                      <a:pt x="124" y="179"/>
                    </a:lnTo>
                    <a:lnTo>
                      <a:pt x="122" y="177"/>
                    </a:lnTo>
                    <a:lnTo>
                      <a:pt x="122" y="177"/>
                    </a:lnTo>
                    <a:lnTo>
                      <a:pt x="120" y="177"/>
                    </a:lnTo>
                    <a:lnTo>
                      <a:pt x="117" y="177"/>
                    </a:lnTo>
                    <a:lnTo>
                      <a:pt x="117" y="177"/>
                    </a:lnTo>
                    <a:lnTo>
                      <a:pt x="114" y="176"/>
                    </a:lnTo>
                    <a:lnTo>
                      <a:pt x="113" y="173"/>
                    </a:lnTo>
                    <a:lnTo>
                      <a:pt x="113" y="173"/>
                    </a:lnTo>
                    <a:lnTo>
                      <a:pt x="112" y="171"/>
                    </a:lnTo>
                    <a:lnTo>
                      <a:pt x="109" y="169"/>
                    </a:lnTo>
                    <a:lnTo>
                      <a:pt x="109" y="169"/>
                    </a:lnTo>
                    <a:lnTo>
                      <a:pt x="106" y="168"/>
                    </a:lnTo>
                    <a:lnTo>
                      <a:pt x="105" y="167"/>
                    </a:lnTo>
                    <a:lnTo>
                      <a:pt x="104" y="164"/>
                    </a:lnTo>
                    <a:lnTo>
                      <a:pt x="104" y="164"/>
                    </a:lnTo>
                    <a:lnTo>
                      <a:pt x="104" y="160"/>
                    </a:lnTo>
                    <a:lnTo>
                      <a:pt x="105" y="157"/>
                    </a:lnTo>
                    <a:lnTo>
                      <a:pt x="108" y="155"/>
                    </a:lnTo>
                    <a:lnTo>
                      <a:pt x="112" y="152"/>
                    </a:lnTo>
                    <a:lnTo>
                      <a:pt x="112" y="152"/>
                    </a:lnTo>
                    <a:lnTo>
                      <a:pt x="112" y="152"/>
                    </a:lnTo>
                    <a:lnTo>
                      <a:pt x="117" y="148"/>
                    </a:lnTo>
                    <a:lnTo>
                      <a:pt x="120" y="146"/>
                    </a:lnTo>
                    <a:lnTo>
                      <a:pt x="122" y="143"/>
                    </a:lnTo>
                    <a:lnTo>
                      <a:pt x="122" y="143"/>
                    </a:lnTo>
                    <a:lnTo>
                      <a:pt x="124" y="139"/>
                    </a:lnTo>
                    <a:lnTo>
                      <a:pt x="124" y="135"/>
                    </a:lnTo>
                    <a:lnTo>
                      <a:pt x="124" y="127"/>
                    </a:lnTo>
                    <a:lnTo>
                      <a:pt x="124" y="127"/>
                    </a:lnTo>
                    <a:lnTo>
                      <a:pt x="124" y="120"/>
                    </a:lnTo>
                    <a:lnTo>
                      <a:pt x="124" y="118"/>
                    </a:lnTo>
                    <a:lnTo>
                      <a:pt x="126" y="115"/>
                    </a:lnTo>
                    <a:lnTo>
                      <a:pt x="126" y="115"/>
                    </a:lnTo>
                    <a:lnTo>
                      <a:pt x="132" y="114"/>
                    </a:lnTo>
                    <a:lnTo>
                      <a:pt x="137" y="112"/>
                    </a:lnTo>
                    <a:lnTo>
                      <a:pt x="137" y="112"/>
                    </a:lnTo>
                    <a:lnTo>
                      <a:pt x="138" y="112"/>
                    </a:lnTo>
                    <a:lnTo>
                      <a:pt x="138" y="112"/>
                    </a:lnTo>
                    <a:lnTo>
                      <a:pt x="138" y="107"/>
                    </a:lnTo>
                    <a:lnTo>
                      <a:pt x="137" y="102"/>
                    </a:lnTo>
                    <a:lnTo>
                      <a:pt x="137" y="102"/>
                    </a:lnTo>
                    <a:lnTo>
                      <a:pt x="133" y="99"/>
                    </a:lnTo>
                    <a:lnTo>
                      <a:pt x="129" y="97"/>
                    </a:lnTo>
                    <a:lnTo>
                      <a:pt x="125" y="94"/>
                    </a:lnTo>
                    <a:lnTo>
                      <a:pt x="122" y="93"/>
                    </a:lnTo>
                    <a:lnTo>
                      <a:pt x="122" y="90"/>
                    </a:lnTo>
                    <a:lnTo>
                      <a:pt x="122" y="90"/>
                    </a:lnTo>
                    <a:lnTo>
                      <a:pt x="121" y="86"/>
                    </a:lnTo>
                    <a:lnTo>
                      <a:pt x="122" y="82"/>
                    </a:lnTo>
                    <a:lnTo>
                      <a:pt x="122" y="79"/>
                    </a:lnTo>
                    <a:lnTo>
                      <a:pt x="121" y="75"/>
                    </a:lnTo>
                    <a:lnTo>
                      <a:pt x="121" y="75"/>
                    </a:lnTo>
                    <a:lnTo>
                      <a:pt x="118" y="71"/>
                    </a:lnTo>
                    <a:lnTo>
                      <a:pt x="118" y="68"/>
                    </a:lnTo>
                    <a:lnTo>
                      <a:pt x="120" y="65"/>
                    </a:lnTo>
                    <a:lnTo>
                      <a:pt x="121" y="60"/>
                    </a:lnTo>
                    <a:lnTo>
                      <a:pt x="121" y="60"/>
                    </a:lnTo>
                    <a:lnTo>
                      <a:pt x="117" y="54"/>
                    </a:lnTo>
                    <a:lnTo>
                      <a:pt x="117" y="54"/>
                    </a:lnTo>
                    <a:lnTo>
                      <a:pt x="114" y="54"/>
                    </a:lnTo>
                    <a:lnTo>
                      <a:pt x="112" y="54"/>
                    </a:lnTo>
                    <a:lnTo>
                      <a:pt x="108" y="56"/>
                    </a:lnTo>
                    <a:lnTo>
                      <a:pt x="104" y="57"/>
                    </a:lnTo>
                    <a:lnTo>
                      <a:pt x="101" y="57"/>
                    </a:lnTo>
                    <a:lnTo>
                      <a:pt x="100" y="56"/>
                    </a:lnTo>
                    <a:lnTo>
                      <a:pt x="100" y="56"/>
                    </a:lnTo>
                    <a:lnTo>
                      <a:pt x="97" y="52"/>
                    </a:lnTo>
                    <a:lnTo>
                      <a:pt x="97" y="48"/>
                    </a:lnTo>
                    <a:lnTo>
                      <a:pt x="98" y="44"/>
                    </a:lnTo>
                    <a:lnTo>
                      <a:pt x="100" y="40"/>
                    </a:lnTo>
                    <a:lnTo>
                      <a:pt x="100" y="40"/>
                    </a:lnTo>
                    <a:lnTo>
                      <a:pt x="98" y="37"/>
                    </a:lnTo>
                    <a:lnTo>
                      <a:pt x="98" y="36"/>
                    </a:lnTo>
                    <a:lnTo>
                      <a:pt x="97" y="33"/>
                    </a:lnTo>
                    <a:lnTo>
                      <a:pt x="97" y="30"/>
                    </a:lnTo>
                    <a:lnTo>
                      <a:pt x="97" y="30"/>
                    </a:lnTo>
                    <a:lnTo>
                      <a:pt x="98" y="28"/>
                    </a:lnTo>
                    <a:lnTo>
                      <a:pt x="100" y="27"/>
                    </a:lnTo>
                    <a:lnTo>
                      <a:pt x="104" y="23"/>
                    </a:lnTo>
                    <a:lnTo>
                      <a:pt x="104" y="23"/>
                    </a:lnTo>
                    <a:lnTo>
                      <a:pt x="106" y="20"/>
                    </a:lnTo>
                    <a:lnTo>
                      <a:pt x="106" y="17"/>
                    </a:lnTo>
                    <a:lnTo>
                      <a:pt x="105" y="16"/>
                    </a:lnTo>
                    <a:lnTo>
                      <a:pt x="105" y="16"/>
                    </a:lnTo>
                    <a:lnTo>
                      <a:pt x="101" y="13"/>
                    </a:lnTo>
                    <a:lnTo>
                      <a:pt x="101" y="13"/>
                    </a:lnTo>
                    <a:lnTo>
                      <a:pt x="97" y="11"/>
                    </a:lnTo>
                    <a:lnTo>
                      <a:pt x="97" y="11"/>
                    </a:lnTo>
                    <a:lnTo>
                      <a:pt x="93" y="8"/>
                    </a:lnTo>
                    <a:lnTo>
                      <a:pt x="89" y="4"/>
                    </a:lnTo>
                    <a:lnTo>
                      <a:pt x="89" y="4"/>
                    </a:lnTo>
                    <a:lnTo>
                      <a:pt x="88" y="0"/>
                    </a:lnTo>
                    <a:lnTo>
                      <a:pt x="86" y="0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78" y="5"/>
                    </a:lnTo>
                    <a:lnTo>
                      <a:pt x="78" y="5"/>
                    </a:lnTo>
                    <a:lnTo>
                      <a:pt x="74" y="8"/>
                    </a:lnTo>
                    <a:lnTo>
                      <a:pt x="74" y="8"/>
                    </a:lnTo>
                    <a:lnTo>
                      <a:pt x="72" y="11"/>
                    </a:lnTo>
                    <a:lnTo>
                      <a:pt x="68" y="15"/>
                    </a:lnTo>
                    <a:lnTo>
                      <a:pt x="68" y="15"/>
                    </a:lnTo>
                    <a:lnTo>
                      <a:pt x="65" y="19"/>
                    </a:lnTo>
                    <a:lnTo>
                      <a:pt x="64" y="20"/>
                    </a:lnTo>
                    <a:lnTo>
                      <a:pt x="61" y="21"/>
                    </a:lnTo>
                    <a:lnTo>
                      <a:pt x="61" y="21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4" y="25"/>
                    </a:lnTo>
                    <a:lnTo>
                      <a:pt x="54" y="25"/>
                    </a:lnTo>
                    <a:lnTo>
                      <a:pt x="53" y="29"/>
                    </a:lnTo>
                    <a:lnTo>
                      <a:pt x="53" y="30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0" y="33"/>
                    </a:lnTo>
                    <a:lnTo>
                      <a:pt x="50" y="33"/>
                    </a:lnTo>
                    <a:lnTo>
                      <a:pt x="50" y="33"/>
                    </a:lnTo>
                    <a:lnTo>
                      <a:pt x="50" y="33"/>
                    </a:lnTo>
                    <a:lnTo>
                      <a:pt x="50" y="34"/>
                    </a:lnTo>
                    <a:lnTo>
                      <a:pt x="50" y="37"/>
                    </a:lnTo>
                    <a:lnTo>
                      <a:pt x="50" y="37"/>
                    </a:lnTo>
                    <a:lnTo>
                      <a:pt x="50" y="37"/>
                    </a:lnTo>
                    <a:lnTo>
                      <a:pt x="50" y="38"/>
                    </a:lnTo>
                    <a:lnTo>
                      <a:pt x="50" y="38"/>
                    </a:lnTo>
                    <a:lnTo>
                      <a:pt x="49" y="38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6" y="41"/>
                    </a:lnTo>
                    <a:lnTo>
                      <a:pt x="46" y="41"/>
                    </a:lnTo>
                    <a:lnTo>
                      <a:pt x="44" y="41"/>
                    </a:lnTo>
                    <a:lnTo>
                      <a:pt x="44" y="41"/>
                    </a:lnTo>
                    <a:lnTo>
                      <a:pt x="42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2" y="41"/>
                    </a:lnTo>
                    <a:lnTo>
                      <a:pt x="29" y="42"/>
                    </a:lnTo>
                    <a:lnTo>
                      <a:pt x="29" y="42"/>
                    </a:lnTo>
                    <a:lnTo>
                      <a:pt x="28" y="44"/>
                    </a:lnTo>
                    <a:lnTo>
                      <a:pt x="28" y="45"/>
                    </a:lnTo>
                    <a:lnTo>
                      <a:pt x="29" y="46"/>
                    </a:lnTo>
                    <a:lnTo>
                      <a:pt x="29" y="46"/>
                    </a:lnTo>
                    <a:lnTo>
                      <a:pt x="30" y="48"/>
                    </a:lnTo>
                    <a:lnTo>
                      <a:pt x="30" y="49"/>
                    </a:lnTo>
                    <a:lnTo>
                      <a:pt x="30" y="49"/>
                    </a:lnTo>
                    <a:lnTo>
                      <a:pt x="29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6" y="50"/>
                    </a:lnTo>
                    <a:lnTo>
                      <a:pt x="25" y="49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1" y="49"/>
                    </a:lnTo>
                    <a:lnTo>
                      <a:pt x="21" y="49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17" y="60"/>
                    </a:lnTo>
                    <a:lnTo>
                      <a:pt x="17" y="60"/>
                    </a:lnTo>
                    <a:lnTo>
                      <a:pt x="17" y="62"/>
                    </a:lnTo>
                    <a:lnTo>
                      <a:pt x="16" y="65"/>
                    </a:lnTo>
                    <a:lnTo>
                      <a:pt x="16" y="65"/>
                    </a:lnTo>
                    <a:lnTo>
                      <a:pt x="16" y="69"/>
                    </a:lnTo>
                    <a:lnTo>
                      <a:pt x="14" y="73"/>
                    </a:lnTo>
                    <a:lnTo>
                      <a:pt x="14" y="73"/>
                    </a:lnTo>
                    <a:lnTo>
                      <a:pt x="12" y="74"/>
                    </a:lnTo>
                    <a:lnTo>
                      <a:pt x="10" y="75"/>
                    </a:lnTo>
                    <a:lnTo>
                      <a:pt x="10" y="75"/>
                    </a:lnTo>
                    <a:lnTo>
                      <a:pt x="7" y="81"/>
                    </a:lnTo>
                    <a:lnTo>
                      <a:pt x="7" y="81"/>
                    </a:lnTo>
                    <a:lnTo>
                      <a:pt x="7" y="83"/>
                    </a:lnTo>
                    <a:lnTo>
                      <a:pt x="5" y="86"/>
                    </a:lnTo>
                    <a:lnTo>
                      <a:pt x="5" y="86"/>
                    </a:lnTo>
                    <a:lnTo>
                      <a:pt x="4" y="87"/>
                    </a:lnTo>
                    <a:lnTo>
                      <a:pt x="4" y="90"/>
                    </a:lnTo>
                    <a:lnTo>
                      <a:pt x="4" y="90"/>
                    </a:lnTo>
                    <a:lnTo>
                      <a:pt x="4" y="97"/>
                    </a:lnTo>
                    <a:lnTo>
                      <a:pt x="4" y="97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0" y="107"/>
                    </a:lnTo>
                    <a:lnTo>
                      <a:pt x="0" y="107"/>
                    </a:lnTo>
                    <a:lnTo>
                      <a:pt x="0" y="110"/>
                    </a:lnTo>
                    <a:lnTo>
                      <a:pt x="1" y="111"/>
                    </a:lnTo>
                    <a:lnTo>
                      <a:pt x="4" y="112"/>
                    </a:lnTo>
                    <a:lnTo>
                      <a:pt x="4" y="112"/>
                    </a:lnTo>
                    <a:lnTo>
                      <a:pt x="8" y="118"/>
                    </a:lnTo>
                    <a:lnTo>
                      <a:pt x="8" y="118"/>
                    </a:lnTo>
                    <a:lnTo>
                      <a:pt x="10" y="122"/>
                    </a:lnTo>
                    <a:lnTo>
                      <a:pt x="10" y="122"/>
                    </a:lnTo>
                    <a:lnTo>
                      <a:pt x="12" y="126"/>
                    </a:lnTo>
                    <a:lnTo>
                      <a:pt x="12" y="126"/>
                    </a:lnTo>
                    <a:lnTo>
                      <a:pt x="14" y="128"/>
                    </a:lnTo>
                    <a:lnTo>
                      <a:pt x="14" y="128"/>
                    </a:lnTo>
                    <a:lnTo>
                      <a:pt x="17" y="134"/>
                    </a:lnTo>
                    <a:lnTo>
                      <a:pt x="17" y="134"/>
                    </a:lnTo>
                    <a:lnTo>
                      <a:pt x="18" y="136"/>
                    </a:lnTo>
                    <a:lnTo>
                      <a:pt x="20" y="139"/>
                    </a:lnTo>
                    <a:lnTo>
                      <a:pt x="20" y="139"/>
                    </a:lnTo>
                    <a:lnTo>
                      <a:pt x="20" y="142"/>
                    </a:lnTo>
                    <a:lnTo>
                      <a:pt x="21" y="146"/>
                    </a:lnTo>
                    <a:lnTo>
                      <a:pt x="21" y="146"/>
                    </a:lnTo>
                    <a:lnTo>
                      <a:pt x="24" y="150"/>
                    </a:lnTo>
                    <a:lnTo>
                      <a:pt x="26" y="153"/>
                    </a:lnTo>
                    <a:lnTo>
                      <a:pt x="26" y="153"/>
                    </a:lnTo>
                    <a:lnTo>
                      <a:pt x="26" y="156"/>
                    </a:lnTo>
                    <a:lnTo>
                      <a:pt x="28" y="157"/>
                    </a:lnTo>
                    <a:lnTo>
                      <a:pt x="28" y="157"/>
                    </a:lnTo>
                    <a:lnTo>
                      <a:pt x="30" y="159"/>
                    </a:lnTo>
                    <a:lnTo>
                      <a:pt x="34" y="159"/>
                    </a:lnTo>
                    <a:lnTo>
                      <a:pt x="34" y="159"/>
                    </a:lnTo>
                    <a:lnTo>
                      <a:pt x="36" y="157"/>
                    </a:lnTo>
                    <a:lnTo>
                      <a:pt x="36" y="155"/>
                    </a:lnTo>
                    <a:lnTo>
                      <a:pt x="36" y="151"/>
                    </a:lnTo>
                    <a:lnTo>
                      <a:pt x="37" y="148"/>
                    </a:lnTo>
                    <a:lnTo>
                      <a:pt x="37" y="148"/>
                    </a:lnTo>
                    <a:lnTo>
                      <a:pt x="38" y="151"/>
                    </a:lnTo>
                    <a:lnTo>
                      <a:pt x="38" y="152"/>
                    </a:lnTo>
                    <a:lnTo>
                      <a:pt x="38" y="152"/>
                    </a:lnTo>
                    <a:lnTo>
                      <a:pt x="38" y="155"/>
                    </a:lnTo>
                    <a:lnTo>
                      <a:pt x="37" y="157"/>
                    </a:lnTo>
                    <a:lnTo>
                      <a:pt x="37" y="157"/>
                    </a:lnTo>
                    <a:lnTo>
                      <a:pt x="36" y="161"/>
                    </a:lnTo>
                    <a:lnTo>
                      <a:pt x="34" y="165"/>
                    </a:lnTo>
                    <a:lnTo>
                      <a:pt x="34" y="165"/>
                    </a:lnTo>
                    <a:lnTo>
                      <a:pt x="33" y="168"/>
                    </a:lnTo>
                    <a:lnTo>
                      <a:pt x="33" y="171"/>
                    </a:lnTo>
                    <a:lnTo>
                      <a:pt x="33" y="171"/>
                    </a:lnTo>
                    <a:lnTo>
                      <a:pt x="34" y="175"/>
                    </a:lnTo>
                    <a:lnTo>
                      <a:pt x="34" y="175"/>
                    </a:lnTo>
                    <a:lnTo>
                      <a:pt x="38" y="177"/>
                    </a:lnTo>
                    <a:lnTo>
                      <a:pt x="38" y="177"/>
                    </a:lnTo>
                    <a:lnTo>
                      <a:pt x="37" y="176"/>
                    </a:lnTo>
                    <a:lnTo>
                      <a:pt x="37" y="175"/>
                    </a:lnTo>
                    <a:lnTo>
                      <a:pt x="37" y="175"/>
                    </a:lnTo>
                    <a:lnTo>
                      <a:pt x="37" y="173"/>
                    </a:lnTo>
                    <a:lnTo>
                      <a:pt x="38" y="173"/>
                    </a:lnTo>
                    <a:lnTo>
                      <a:pt x="40" y="175"/>
                    </a:lnTo>
                    <a:lnTo>
                      <a:pt x="40" y="175"/>
                    </a:lnTo>
                    <a:lnTo>
                      <a:pt x="42" y="176"/>
                    </a:lnTo>
                    <a:lnTo>
                      <a:pt x="44" y="176"/>
                    </a:lnTo>
                    <a:lnTo>
                      <a:pt x="45" y="176"/>
                    </a:lnTo>
                    <a:lnTo>
                      <a:pt x="45" y="176"/>
                    </a:lnTo>
                    <a:lnTo>
                      <a:pt x="46" y="175"/>
                    </a:lnTo>
                    <a:lnTo>
                      <a:pt x="46" y="172"/>
                    </a:lnTo>
                    <a:lnTo>
                      <a:pt x="46" y="172"/>
                    </a:lnTo>
                    <a:lnTo>
                      <a:pt x="49" y="169"/>
                    </a:lnTo>
                    <a:lnTo>
                      <a:pt x="49" y="169"/>
                    </a:lnTo>
                    <a:lnTo>
                      <a:pt x="50" y="167"/>
                    </a:lnTo>
                    <a:lnTo>
                      <a:pt x="50" y="167"/>
                    </a:lnTo>
                    <a:lnTo>
                      <a:pt x="53" y="164"/>
                    </a:lnTo>
                    <a:lnTo>
                      <a:pt x="53" y="164"/>
                    </a:lnTo>
                    <a:lnTo>
                      <a:pt x="53" y="161"/>
                    </a:lnTo>
                    <a:lnTo>
                      <a:pt x="53" y="161"/>
                    </a:lnTo>
                    <a:lnTo>
                      <a:pt x="53" y="159"/>
                    </a:lnTo>
                    <a:lnTo>
                      <a:pt x="53" y="156"/>
                    </a:lnTo>
                    <a:lnTo>
                      <a:pt x="54" y="156"/>
                    </a:lnTo>
                    <a:lnTo>
                      <a:pt x="54" y="156"/>
                    </a:lnTo>
                    <a:lnTo>
                      <a:pt x="56" y="156"/>
                    </a:lnTo>
                    <a:lnTo>
                      <a:pt x="56" y="157"/>
                    </a:lnTo>
                    <a:lnTo>
                      <a:pt x="56" y="160"/>
                    </a:lnTo>
                    <a:lnTo>
                      <a:pt x="56" y="160"/>
                    </a:lnTo>
                    <a:lnTo>
                      <a:pt x="58" y="163"/>
                    </a:lnTo>
                    <a:lnTo>
                      <a:pt x="61" y="165"/>
                    </a:lnTo>
                    <a:lnTo>
                      <a:pt x="61" y="165"/>
                    </a:lnTo>
                    <a:lnTo>
                      <a:pt x="62" y="165"/>
                    </a:lnTo>
                    <a:lnTo>
                      <a:pt x="64" y="164"/>
                    </a:lnTo>
                    <a:lnTo>
                      <a:pt x="66" y="161"/>
                    </a:lnTo>
                    <a:lnTo>
                      <a:pt x="66" y="161"/>
                    </a:lnTo>
                    <a:lnTo>
                      <a:pt x="66" y="159"/>
                    </a:lnTo>
                    <a:lnTo>
                      <a:pt x="68" y="157"/>
                    </a:lnTo>
                    <a:lnTo>
                      <a:pt x="68" y="157"/>
                    </a:lnTo>
                    <a:lnTo>
                      <a:pt x="70" y="156"/>
                    </a:lnTo>
                    <a:lnTo>
                      <a:pt x="70" y="156"/>
                    </a:lnTo>
                    <a:lnTo>
                      <a:pt x="74" y="153"/>
                    </a:lnTo>
                    <a:lnTo>
                      <a:pt x="77" y="151"/>
                    </a:lnTo>
                    <a:lnTo>
                      <a:pt x="77" y="151"/>
                    </a:lnTo>
                    <a:lnTo>
                      <a:pt x="76" y="153"/>
                    </a:lnTo>
                    <a:lnTo>
                      <a:pt x="76" y="155"/>
                    </a:lnTo>
                    <a:lnTo>
                      <a:pt x="76" y="155"/>
                    </a:lnTo>
                    <a:lnTo>
                      <a:pt x="73" y="156"/>
                    </a:lnTo>
                    <a:lnTo>
                      <a:pt x="73" y="156"/>
                    </a:lnTo>
                    <a:lnTo>
                      <a:pt x="73" y="159"/>
                    </a:lnTo>
                    <a:lnTo>
                      <a:pt x="73" y="159"/>
                    </a:lnTo>
                    <a:lnTo>
                      <a:pt x="73" y="160"/>
                    </a:lnTo>
                    <a:lnTo>
                      <a:pt x="73" y="160"/>
                    </a:lnTo>
                    <a:lnTo>
                      <a:pt x="73" y="160"/>
                    </a:lnTo>
                    <a:lnTo>
                      <a:pt x="73" y="160"/>
                    </a:lnTo>
                    <a:lnTo>
                      <a:pt x="73" y="160"/>
                    </a:lnTo>
                    <a:lnTo>
                      <a:pt x="73" y="160"/>
                    </a:lnTo>
                    <a:lnTo>
                      <a:pt x="73" y="160"/>
                    </a:lnTo>
                    <a:lnTo>
                      <a:pt x="73" y="163"/>
                    </a:lnTo>
                    <a:lnTo>
                      <a:pt x="73" y="163"/>
                    </a:lnTo>
                    <a:lnTo>
                      <a:pt x="74" y="164"/>
                    </a:lnTo>
                    <a:lnTo>
                      <a:pt x="76" y="165"/>
                    </a:lnTo>
                    <a:lnTo>
                      <a:pt x="76" y="165"/>
                    </a:lnTo>
                    <a:lnTo>
                      <a:pt x="77" y="168"/>
                    </a:lnTo>
                    <a:lnTo>
                      <a:pt x="76" y="171"/>
                    </a:lnTo>
                    <a:lnTo>
                      <a:pt x="76" y="171"/>
                    </a:lnTo>
                    <a:lnTo>
                      <a:pt x="76" y="172"/>
                    </a:lnTo>
                    <a:lnTo>
                      <a:pt x="74" y="173"/>
                    </a:lnTo>
                    <a:lnTo>
                      <a:pt x="74" y="173"/>
                    </a:lnTo>
                    <a:lnTo>
                      <a:pt x="72" y="176"/>
                    </a:lnTo>
                    <a:lnTo>
                      <a:pt x="69" y="179"/>
                    </a:lnTo>
                    <a:lnTo>
                      <a:pt x="69" y="179"/>
                    </a:lnTo>
                    <a:lnTo>
                      <a:pt x="68" y="181"/>
                    </a:lnTo>
                    <a:lnTo>
                      <a:pt x="68" y="181"/>
                    </a:lnTo>
                    <a:lnTo>
                      <a:pt x="68" y="183"/>
                    </a:lnTo>
                    <a:lnTo>
                      <a:pt x="68" y="183"/>
                    </a:lnTo>
                    <a:lnTo>
                      <a:pt x="66" y="184"/>
                    </a:lnTo>
                    <a:lnTo>
                      <a:pt x="66" y="185"/>
                    </a:lnTo>
                    <a:lnTo>
                      <a:pt x="66" y="185"/>
                    </a:lnTo>
                    <a:lnTo>
                      <a:pt x="69" y="188"/>
                    </a:lnTo>
                    <a:lnTo>
                      <a:pt x="72" y="188"/>
                    </a:lnTo>
                    <a:lnTo>
                      <a:pt x="72" y="188"/>
                    </a:lnTo>
                    <a:lnTo>
                      <a:pt x="73" y="187"/>
                    </a:lnTo>
                    <a:lnTo>
                      <a:pt x="74" y="187"/>
                    </a:lnTo>
                    <a:lnTo>
                      <a:pt x="76" y="188"/>
                    </a:lnTo>
                    <a:lnTo>
                      <a:pt x="76" y="188"/>
                    </a:lnTo>
                    <a:lnTo>
                      <a:pt x="73" y="189"/>
                    </a:lnTo>
                    <a:lnTo>
                      <a:pt x="70" y="192"/>
                    </a:lnTo>
                    <a:lnTo>
                      <a:pt x="70" y="192"/>
                    </a:lnTo>
                    <a:lnTo>
                      <a:pt x="70" y="194"/>
                    </a:lnTo>
                    <a:lnTo>
                      <a:pt x="70" y="194"/>
                    </a:lnTo>
                    <a:lnTo>
                      <a:pt x="69" y="196"/>
                    </a:lnTo>
                    <a:lnTo>
                      <a:pt x="69" y="196"/>
                    </a:lnTo>
                    <a:lnTo>
                      <a:pt x="66" y="196"/>
                    </a:lnTo>
                    <a:lnTo>
                      <a:pt x="64" y="196"/>
                    </a:lnTo>
                    <a:lnTo>
                      <a:pt x="64" y="196"/>
                    </a:lnTo>
                    <a:lnTo>
                      <a:pt x="62" y="197"/>
                    </a:lnTo>
                    <a:lnTo>
                      <a:pt x="62" y="197"/>
                    </a:lnTo>
                    <a:lnTo>
                      <a:pt x="61" y="198"/>
                    </a:lnTo>
                    <a:lnTo>
                      <a:pt x="61" y="198"/>
                    </a:lnTo>
                    <a:lnTo>
                      <a:pt x="60" y="200"/>
                    </a:lnTo>
                    <a:lnTo>
                      <a:pt x="60" y="200"/>
                    </a:lnTo>
                    <a:lnTo>
                      <a:pt x="56" y="200"/>
                    </a:lnTo>
                    <a:lnTo>
                      <a:pt x="56" y="200"/>
                    </a:lnTo>
                    <a:lnTo>
                      <a:pt x="54" y="201"/>
                    </a:lnTo>
                    <a:lnTo>
                      <a:pt x="54" y="204"/>
                    </a:lnTo>
                    <a:lnTo>
                      <a:pt x="54" y="204"/>
                    </a:lnTo>
                    <a:lnTo>
                      <a:pt x="54" y="206"/>
                    </a:lnTo>
                    <a:lnTo>
                      <a:pt x="54" y="206"/>
                    </a:lnTo>
                    <a:lnTo>
                      <a:pt x="54" y="208"/>
                    </a:lnTo>
                    <a:lnTo>
                      <a:pt x="54" y="208"/>
                    </a:lnTo>
                    <a:lnTo>
                      <a:pt x="54" y="210"/>
                    </a:lnTo>
                    <a:lnTo>
                      <a:pt x="54" y="214"/>
                    </a:lnTo>
                    <a:lnTo>
                      <a:pt x="53" y="217"/>
                    </a:lnTo>
                    <a:lnTo>
                      <a:pt x="54" y="220"/>
                    </a:lnTo>
                    <a:lnTo>
                      <a:pt x="54" y="220"/>
                    </a:lnTo>
                    <a:lnTo>
                      <a:pt x="54" y="224"/>
                    </a:lnTo>
                    <a:lnTo>
                      <a:pt x="56" y="226"/>
                    </a:lnTo>
                    <a:lnTo>
                      <a:pt x="56" y="226"/>
                    </a:lnTo>
                    <a:lnTo>
                      <a:pt x="58" y="228"/>
                    </a:lnTo>
                    <a:lnTo>
                      <a:pt x="58" y="228"/>
                    </a:lnTo>
                    <a:lnTo>
                      <a:pt x="61" y="229"/>
                    </a:lnTo>
                    <a:lnTo>
                      <a:pt x="61" y="229"/>
                    </a:lnTo>
                    <a:lnTo>
                      <a:pt x="65" y="230"/>
                    </a:lnTo>
                    <a:lnTo>
                      <a:pt x="68" y="230"/>
                    </a:lnTo>
                    <a:lnTo>
                      <a:pt x="68" y="230"/>
                    </a:lnTo>
                    <a:lnTo>
                      <a:pt x="66" y="233"/>
                    </a:lnTo>
                    <a:lnTo>
                      <a:pt x="66" y="233"/>
                    </a:lnTo>
                    <a:lnTo>
                      <a:pt x="66" y="234"/>
                    </a:lnTo>
                    <a:lnTo>
                      <a:pt x="66" y="234"/>
                    </a:lnTo>
                    <a:lnTo>
                      <a:pt x="64" y="235"/>
                    </a:lnTo>
                    <a:lnTo>
                      <a:pt x="64" y="235"/>
                    </a:lnTo>
                    <a:lnTo>
                      <a:pt x="62" y="237"/>
                    </a:lnTo>
                    <a:lnTo>
                      <a:pt x="62" y="237"/>
                    </a:lnTo>
                    <a:lnTo>
                      <a:pt x="60" y="242"/>
                    </a:lnTo>
                    <a:lnTo>
                      <a:pt x="60" y="242"/>
                    </a:lnTo>
                    <a:lnTo>
                      <a:pt x="57" y="245"/>
                    </a:lnTo>
                    <a:lnTo>
                      <a:pt x="57" y="245"/>
                    </a:lnTo>
                    <a:lnTo>
                      <a:pt x="57" y="247"/>
                    </a:lnTo>
                    <a:lnTo>
                      <a:pt x="56" y="249"/>
                    </a:lnTo>
                    <a:lnTo>
                      <a:pt x="56" y="249"/>
                    </a:lnTo>
                    <a:lnTo>
                      <a:pt x="54" y="250"/>
                    </a:lnTo>
                    <a:lnTo>
                      <a:pt x="52" y="253"/>
                    </a:lnTo>
                    <a:lnTo>
                      <a:pt x="52" y="253"/>
                    </a:lnTo>
                    <a:lnTo>
                      <a:pt x="50" y="258"/>
                    </a:lnTo>
                    <a:lnTo>
                      <a:pt x="50" y="262"/>
                    </a:lnTo>
                    <a:lnTo>
                      <a:pt x="50" y="262"/>
                    </a:lnTo>
                    <a:lnTo>
                      <a:pt x="53" y="265"/>
                    </a:lnTo>
                    <a:lnTo>
                      <a:pt x="53" y="265"/>
                    </a:lnTo>
                    <a:lnTo>
                      <a:pt x="54" y="269"/>
                    </a:lnTo>
                    <a:lnTo>
                      <a:pt x="54" y="269"/>
                    </a:lnTo>
                    <a:lnTo>
                      <a:pt x="57" y="271"/>
                    </a:lnTo>
                    <a:lnTo>
                      <a:pt x="58" y="274"/>
                    </a:lnTo>
                    <a:lnTo>
                      <a:pt x="58" y="274"/>
                    </a:lnTo>
                    <a:lnTo>
                      <a:pt x="58" y="275"/>
                    </a:lnTo>
                    <a:lnTo>
                      <a:pt x="60" y="278"/>
                    </a:lnTo>
                    <a:lnTo>
                      <a:pt x="60" y="278"/>
                    </a:lnTo>
                    <a:lnTo>
                      <a:pt x="61" y="279"/>
                    </a:lnTo>
                    <a:lnTo>
                      <a:pt x="61" y="279"/>
                    </a:lnTo>
                    <a:lnTo>
                      <a:pt x="62" y="282"/>
                    </a:lnTo>
                    <a:lnTo>
                      <a:pt x="62" y="282"/>
                    </a:lnTo>
                    <a:lnTo>
                      <a:pt x="64" y="284"/>
                    </a:lnTo>
                    <a:lnTo>
                      <a:pt x="64" y="284"/>
                    </a:lnTo>
                    <a:lnTo>
                      <a:pt x="65" y="287"/>
                    </a:lnTo>
                    <a:lnTo>
                      <a:pt x="65" y="287"/>
                    </a:lnTo>
                    <a:lnTo>
                      <a:pt x="68" y="291"/>
                    </a:lnTo>
                    <a:lnTo>
                      <a:pt x="68" y="291"/>
                    </a:lnTo>
                    <a:lnTo>
                      <a:pt x="70" y="294"/>
                    </a:lnTo>
                    <a:lnTo>
                      <a:pt x="73" y="295"/>
                    </a:lnTo>
                    <a:lnTo>
                      <a:pt x="73" y="295"/>
                    </a:lnTo>
                    <a:lnTo>
                      <a:pt x="74" y="295"/>
                    </a:lnTo>
                    <a:lnTo>
                      <a:pt x="74" y="295"/>
                    </a:lnTo>
                    <a:lnTo>
                      <a:pt x="78" y="295"/>
                    </a:lnTo>
                    <a:lnTo>
                      <a:pt x="82" y="292"/>
                    </a:lnTo>
                    <a:lnTo>
                      <a:pt x="82" y="292"/>
                    </a:lnTo>
                    <a:lnTo>
                      <a:pt x="85" y="290"/>
                    </a:lnTo>
                    <a:lnTo>
                      <a:pt x="88" y="288"/>
                    </a:lnTo>
                    <a:lnTo>
                      <a:pt x="89" y="288"/>
                    </a:lnTo>
                    <a:lnTo>
                      <a:pt x="89" y="288"/>
                    </a:lnTo>
                    <a:lnTo>
                      <a:pt x="89" y="291"/>
                    </a:lnTo>
                    <a:lnTo>
                      <a:pt x="89" y="291"/>
                    </a:lnTo>
                    <a:lnTo>
                      <a:pt x="86" y="292"/>
                    </a:lnTo>
                    <a:lnTo>
                      <a:pt x="84" y="294"/>
                    </a:lnTo>
                    <a:lnTo>
                      <a:pt x="84" y="294"/>
                    </a:lnTo>
                    <a:lnTo>
                      <a:pt x="84" y="295"/>
                    </a:lnTo>
                    <a:lnTo>
                      <a:pt x="84" y="298"/>
                    </a:lnTo>
                    <a:lnTo>
                      <a:pt x="84" y="298"/>
                    </a:lnTo>
                    <a:lnTo>
                      <a:pt x="81" y="299"/>
                    </a:lnTo>
                    <a:lnTo>
                      <a:pt x="81" y="299"/>
                    </a:lnTo>
                    <a:lnTo>
                      <a:pt x="77" y="299"/>
                    </a:lnTo>
                    <a:lnTo>
                      <a:pt x="77" y="299"/>
                    </a:lnTo>
                    <a:lnTo>
                      <a:pt x="73" y="300"/>
                    </a:lnTo>
                    <a:lnTo>
                      <a:pt x="73" y="300"/>
                    </a:lnTo>
                    <a:lnTo>
                      <a:pt x="72" y="300"/>
                    </a:lnTo>
                    <a:lnTo>
                      <a:pt x="70" y="299"/>
                    </a:lnTo>
                    <a:lnTo>
                      <a:pt x="68" y="296"/>
                    </a:lnTo>
                    <a:lnTo>
                      <a:pt x="68" y="296"/>
                    </a:lnTo>
                    <a:lnTo>
                      <a:pt x="62" y="295"/>
                    </a:lnTo>
                    <a:lnTo>
                      <a:pt x="60" y="295"/>
                    </a:lnTo>
                    <a:lnTo>
                      <a:pt x="57" y="296"/>
                    </a:lnTo>
                    <a:lnTo>
                      <a:pt x="57" y="296"/>
                    </a:lnTo>
                    <a:lnTo>
                      <a:pt x="56" y="298"/>
                    </a:lnTo>
                    <a:lnTo>
                      <a:pt x="54" y="299"/>
                    </a:lnTo>
                    <a:lnTo>
                      <a:pt x="57" y="303"/>
                    </a:lnTo>
                    <a:lnTo>
                      <a:pt x="64" y="308"/>
                    </a:lnTo>
                    <a:lnTo>
                      <a:pt x="64" y="308"/>
                    </a:lnTo>
                    <a:lnTo>
                      <a:pt x="69" y="314"/>
                    </a:lnTo>
                    <a:lnTo>
                      <a:pt x="70" y="316"/>
                    </a:lnTo>
                    <a:lnTo>
                      <a:pt x="72" y="320"/>
                    </a:lnTo>
                    <a:lnTo>
                      <a:pt x="72" y="320"/>
                    </a:lnTo>
                    <a:lnTo>
                      <a:pt x="73" y="324"/>
                    </a:lnTo>
                    <a:lnTo>
                      <a:pt x="76" y="328"/>
                    </a:lnTo>
                    <a:lnTo>
                      <a:pt x="76" y="328"/>
                    </a:lnTo>
                    <a:lnTo>
                      <a:pt x="78" y="336"/>
                    </a:lnTo>
                    <a:lnTo>
                      <a:pt x="80" y="340"/>
                    </a:lnTo>
                    <a:lnTo>
                      <a:pt x="82" y="343"/>
                    </a:lnTo>
                    <a:lnTo>
                      <a:pt x="82" y="343"/>
                    </a:lnTo>
                    <a:lnTo>
                      <a:pt x="85" y="345"/>
                    </a:lnTo>
                    <a:lnTo>
                      <a:pt x="88" y="347"/>
                    </a:lnTo>
                    <a:lnTo>
                      <a:pt x="94" y="348"/>
                    </a:lnTo>
                    <a:lnTo>
                      <a:pt x="94" y="348"/>
                    </a:lnTo>
                    <a:lnTo>
                      <a:pt x="100" y="347"/>
                    </a:lnTo>
                    <a:lnTo>
                      <a:pt x="100" y="347"/>
                    </a:lnTo>
                    <a:lnTo>
                      <a:pt x="102" y="347"/>
                    </a:lnTo>
                    <a:lnTo>
                      <a:pt x="104" y="347"/>
                    </a:lnTo>
                    <a:lnTo>
                      <a:pt x="106" y="349"/>
                    </a:lnTo>
                    <a:lnTo>
                      <a:pt x="106" y="349"/>
                    </a:lnTo>
                    <a:lnTo>
                      <a:pt x="109" y="349"/>
                    </a:lnTo>
                    <a:lnTo>
                      <a:pt x="113" y="349"/>
                    </a:lnTo>
                    <a:lnTo>
                      <a:pt x="116" y="349"/>
                    </a:lnTo>
                    <a:lnTo>
                      <a:pt x="120" y="349"/>
                    </a:lnTo>
                    <a:lnTo>
                      <a:pt x="120" y="349"/>
                    </a:lnTo>
                    <a:lnTo>
                      <a:pt x="121" y="351"/>
                    </a:lnTo>
                    <a:lnTo>
                      <a:pt x="121" y="351"/>
                    </a:lnTo>
                    <a:lnTo>
                      <a:pt x="121" y="352"/>
                    </a:lnTo>
                    <a:lnTo>
                      <a:pt x="121" y="353"/>
                    </a:lnTo>
                    <a:lnTo>
                      <a:pt x="121" y="353"/>
                    </a:lnTo>
                    <a:lnTo>
                      <a:pt x="122" y="352"/>
                    </a:lnTo>
                    <a:lnTo>
                      <a:pt x="122" y="352"/>
                    </a:lnTo>
                    <a:lnTo>
                      <a:pt x="126" y="348"/>
                    </a:lnTo>
                    <a:lnTo>
                      <a:pt x="126" y="347"/>
                    </a:lnTo>
                    <a:lnTo>
                      <a:pt x="126" y="344"/>
                    </a:lnTo>
                    <a:lnTo>
                      <a:pt x="126" y="344"/>
                    </a:lnTo>
                    <a:lnTo>
                      <a:pt x="126" y="341"/>
                    </a:lnTo>
                    <a:lnTo>
                      <a:pt x="126" y="341"/>
                    </a:lnTo>
                    <a:lnTo>
                      <a:pt x="126" y="341"/>
                    </a:lnTo>
                    <a:lnTo>
                      <a:pt x="126" y="341"/>
                    </a:lnTo>
                    <a:lnTo>
                      <a:pt x="126" y="340"/>
                    </a:lnTo>
                    <a:lnTo>
                      <a:pt x="126" y="340"/>
                    </a:lnTo>
                    <a:lnTo>
                      <a:pt x="125" y="337"/>
                    </a:lnTo>
                    <a:lnTo>
                      <a:pt x="125" y="335"/>
                    </a:lnTo>
                    <a:lnTo>
                      <a:pt x="125" y="335"/>
                    </a:lnTo>
                    <a:lnTo>
                      <a:pt x="126" y="332"/>
                    </a:lnTo>
                    <a:lnTo>
                      <a:pt x="128" y="332"/>
                    </a:lnTo>
                    <a:lnTo>
                      <a:pt x="132" y="331"/>
                    </a:lnTo>
                    <a:lnTo>
                      <a:pt x="132" y="331"/>
                    </a:lnTo>
                    <a:lnTo>
                      <a:pt x="133" y="331"/>
                    </a:lnTo>
                    <a:lnTo>
                      <a:pt x="133" y="331"/>
                    </a:lnTo>
                    <a:lnTo>
                      <a:pt x="134" y="331"/>
                    </a:lnTo>
                    <a:lnTo>
                      <a:pt x="134" y="331"/>
                    </a:lnTo>
                    <a:lnTo>
                      <a:pt x="137" y="329"/>
                    </a:lnTo>
                    <a:lnTo>
                      <a:pt x="137" y="328"/>
                    </a:lnTo>
                    <a:lnTo>
                      <a:pt x="140" y="324"/>
                    </a:lnTo>
                    <a:lnTo>
                      <a:pt x="140" y="324"/>
                    </a:lnTo>
                    <a:lnTo>
                      <a:pt x="144" y="320"/>
                    </a:lnTo>
                    <a:lnTo>
                      <a:pt x="144" y="320"/>
                    </a:lnTo>
                    <a:lnTo>
                      <a:pt x="145" y="316"/>
                    </a:lnTo>
                    <a:lnTo>
                      <a:pt x="145" y="316"/>
                    </a:lnTo>
                    <a:lnTo>
                      <a:pt x="148" y="315"/>
                    </a:lnTo>
                    <a:lnTo>
                      <a:pt x="150" y="315"/>
                    </a:lnTo>
                    <a:lnTo>
                      <a:pt x="153" y="315"/>
                    </a:lnTo>
                    <a:lnTo>
                      <a:pt x="157" y="314"/>
                    </a:lnTo>
                    <a:lnTo>
                      <a:pt x="157" y="314"/>
                    </a:lnTo>
                    <a:lnTo>
                      <a:pt x="159" y="311"/>
                    </a:lnTo>
                    <a:lnTo>
                      <a:pt x="162" y="307"/>
                    </a:lnTo>
                    <a:lnTo>
                      <a:pt x="162" y="307"/>
                    </a:lnTo>
                    <a:lnTo>
                      <a:pt x="162" y="307"/>
                    </a:lnTo>
                    <a:lnTo>
                      <a:pt x="162" y="307"/>
                    </a:lnTo>
                    <a:lnTo>
                      <a:pt x="162" y="307"/>
                    </a:lnTo>
                    <a:lnTo>
                      <a:pt x="162" y="307"/>
                    </a:lnTo>
                    <a:lnTo>
                      <a:pt x="161" y="306"/>
                    </a:lnTo>
                    <a:lnTo>
                      <a:pt x="159" y="303"/>
                    </a:lnTo>
                    <a:lnTo>
                      <a:pt x="158" y="299"/>
                    </a:lnTo>
                    <a:lnTo>
                      <a:pt x="158" y="299"/>
                    </a:lnTo>
                    <a:lnTo>
                      <a:pt x="157" y="286"/>
                    </a:lnTo>
                    <a:lnTo>
                      <a:pt x="157" y="286"/>
                    </a:lnTo>
                    <a:lnTo>
                      <a:pt x="157" y="280"/>
                    </a:lnTo>
                    <a:lnTo>
                      <a:pt x="157" y="275"/>
                    </a:lnTo>
                    <a:lnTo>
                      <a:pt x="157" y="275"/>
                    </a:lnTo>
                    <a:lnTo>
                      <a:pt x="159" y="271"/>
                    </a:lnTo>
                    <a:lnTo>
                      <a:pt x="162" y="267"/>
                    </a:lnTo>
                    <a:lnTo>
                      <a:pt x="162" y="267"/>
                    </a:lnTo>
                    <a:lnTo>
                      <a:pt x="162" y="262"/>
                    </a:lnTo>
                    <a:lnTo>
                      <a:pt x="163" y="259"/>
                    </a:lnTo>
                    <a:lnTo>
                      <a:pt x="165" y="258"/>
                    </a:lnTo>
                    <a:lnTo>
                      <a:pt x="165" y="258"/>
                    </a:lnTo>
                    <a:lnTo>
                      <a:pt x="167" y="257"/>
                    </a:lnTo>
                    <a:lnTo>
                      <a:pt x="167" y="257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E9F1431-ACC0-42FF-B8DF-6F28E27D5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7404" y="1772386"/>
                <a:ext cx="1360231" cy="1646428"/>
              </a:xfrm>
              <a:custGeom>
                <a:avLst/>
                <a:gdLst>
                  <a:gd name="connsiteX0" fmla="*/ 281082 w 1360231"/>
                  <a:gd name="connsiteY0" fmla="*/ 0 h 1646428"/>
                  <a:gd name="connsiteX1" fmla="*/ 286101 w 1360231"/>
                  <a:gd name="connsiteY1" fmla="*/ 0 h 1646428"/>
                  <a:gd name="connsiteX2" fmla="*/ 301159 w 1360231"/>
                  <a:gd name="connsiteY2" fmla="*/ 17034 h 1646428"/>
                  <a:gd name="connsiteX3" fmla="*/ 326255 w 1360231"/>
                  <a:gd name="connsiteY3" fmla="*/ 42584 h 1646428"/>
                  <a:gd name="connsiteX4" fmla="*/ 336294 w 1360231"/>
                  <a:gd name="connsiteY4" fmla="*/ 59618 h 1646428"/>
                  <a:gd name="connsiteX5" fmla="*/ 346333 w 1360231"/>
                  <a:gd name="connsiteY5" fmla="*/ 76652 h 1646428"/>
                  <a:gd name="connsiteX6" fmla="*/ 361391 w 1360231"/>
                  <a:gd name="connsiteY6" fmla="*/ 85169 h 1646428"/>
                  <a:gd name="connsiteX7" fmla="*/ 371429 w 1360231"/>
                  <a:gd name="connsiteY7" fmla="*/ 93686 h 1646428"/>
                  <a:gd name="connsiteX8" fmla="*/ 386487 w 1360231"/>
                  <a:gd name="connsiteY8" fmla="*/ 93686 h 1646428"/>
                  <a:gd name="connsiteX9" fmla="*/ 401545 w 1360231"/>
                  <a:gd name="connsiteY9" fmla="*/ 102203 h 1646428"/>
                  <a:gd name="connsiteX10" fmla="*/ 406564 w 1360231"/>
                  <a:gd name="connsiteY10" fmla="*/ 110719 h 1646428"/>
                  <a:gd name="connsiteX11" fmla="*/ 421622 w 1360231"/>
                  <a:gd name="connsiteY11" fmla="*/ 110719 h 1646428"/>
                  <a:gd name="connsiteX12" fmla="*/ 431661 w 1360231"/>
                  <a:gd name="connsiteY12" fmla="*/ 119236 h 1646428"/>
                  <a:gd name="connsiteX13" fmla="*/ 451738 w 1360231"/>
                  <a:gd name="connsiteY13" fmla="*/ 136270 h 1646428"/>
                  <a:gd name="connsiteX14" fmla="*/ 461777 w 1360231"/>
                  <a:gd name="connsiteY14" fmla="*/ 144787 h 1646428"/>
                  <a:gd name="connsiteX15" fmla="*/ 461777 w 1360231"/>
                  <a:gd name="connsiteY15" fmla="*/ 153304 h 1646428"/>
                  <a:gd name="connsiteX16" fmla="*/ 466796 w 1360231"/>
                  <a:gd name="connsiteY16" fmla="*/ 174596 h 1646428"/>
                  <a:gd name="connsiteX17" fmla="*/ 481854 w 1360231"/>
                  <a:gd name="connsiteY17" fmla="*/ 191630 h 1646428"/>
                  <a:gd name="connsiteX18" fmla="*/ 486873 w 1360231"/>
                  <a:gd name="connsiteY18" fmla="*/ 212922 h 1646428"/>
                  <a:gd name="connsiteX19" fmla="*/ 486873 w 1360231"/>
                  <a:gd name="connsiteY19" fmla="*/ 229956 h 1646428"/>
                  <a:gd name="connsiteX20" fmla="*/ 486873 w 1360231"/>
                  <a:gd name="connsiteY20" fmla="*/ 259765 h 1646428"/>
                  <a:gd name="connsiteX21" fmla="*/ 481854 w 1360231"/>
                  <a:gd name="connsiteY21" fmla="*/ 264023 h 1646428"/>
                  <a:gd name="connsiteX22" fmla="*/ 481854 w 1360231"/>
                  <a:gd name="connsiteY22" fmla="*/ 276798 h 1646428"/>
                  <a:gd name="connsiteX23" fmla="*/ 481854 w 1360231"/>
                  <a:gd name="connsiteY23" fmla="*/ 285315 h 1646428"/>
                  <a:gd name="connsiteX24" fmla="*/ 486873 w 1360231"/>
                  <a:gd name="connsiteY24" fmla="*/ 298091 h 1646428"/>
                  <a:gd name="connsiteX25" fmla="*/ 486873 w 1360231"/>
                  <a:gd name="connsiteY25" fmla="*/ 327900 h 1646428"/>
                  <a:gd name="connsiteX26" fmla="*/ 491893 w 1360231"/>
                  <a:gd name="connsiteY26" fmla="*/ 344933 h 1646428"/>
                  <a:gd name="connsiteX27" fmla="*/ 491893 w 1360231"/>
                  <a:gd name="connsiteY27" fmla="*/ 353450 h 1646428"/>
                  <a:gd name="connsiteX28" fmla="*/ 511970 w 1360231"/>
                  <a:gd name="connsiteY28" fmla="*/ 383259 h 1646428"/>
                  <a:gd name="connsiteX29" fmla="*/ 527028 w 1360231"/>
                  <a:gd name="connsiteY29" fmla="*/ 408810 h 1646428"/>
                  <a:gd name="connsiteX30" fmla="*/ 532047 w 1360231"/>
                  <a:gd name="connsiteY30" fmla="*/ 434360 h 1646428"/>
                  <a:gd name="connsiteX31" fmla="*/ 542086 w 1360231"/>
                  <a:gd name="connsiteY31" fmla="*/ 451394 h 1646428"/>
                  <a:gd name="connsiteX32" fmla="*/ 547105 w 1360231"/>
                  <a:gd name="connsiteY32" fmla="*/ 455653 h 1646428"/>
                  <a:gd name="connsiteX33" fmla="*/ 552125 w 1360231"/>
                  <a:gd name="connsiteY33" fmla="*/ 459911 h 1646428"/>
                  <a:gd name="connsiteX34" fmla="*/ 562163 w 1360231"/>
                  <a:gd name="connsiteY34" fmla="*/ 468428 h 1646428"/>
                  <a:gd name="connsiteX35" fmla="*/ 552125 w 1360231"/>
                  <a:gd name="connsiteY35" fmla="*/ 468428 h 1646428"/>
                  <a:gd name="connsiteX36" fmla="*/ 562163 w 1360231"/>
                  <a:gd name="connsiteY36" fmla="*/ 472686 h 1646428"/>
                  <a:gd name="connsiteX37" fmla="*/ 562163 w 1360231"/>
                  <a:gd name="connsiteY37" fmla="*/ 489720 h 1646428"/>
                  <a:gd name="connsiteX38" fmla="*/ 572202 w 1360231"/>
                  <a:gd name="connsiteY38" fmla="*/ 493979 h 1646428"/>
                  <a:gd name="connsiteX39" fmla="*/ 582240 w 1360231"/>
                  <a:gd name="connsiteY39" fmla="*/ 493979 h 1646428"/>
                  <a:gd name="connsiteX40" fmla="*/ 587260 w 1360231"/>
                  <a:gd name="connsiteY40" fmla="*/ 502495 h 1646428"/>
                  <a:gd name="connsiteX41" fmla="*/ 587260 w 1360231"/>
                  <a:gd name="connsiteY41" fmla="*/ 511012 h 1646428"/>
                  <a:gd name="connsiteX42" fmla="*/ 592279 w 1360231"/>
                  <a:gd name="connsiteY42" fmla="*/ 540821 h 1646428"/>
                  <a:gd name="connsiteX43" fmla="*/ 602318 w 1360231"/>
                  <a:gd name="connsiteY43" fmla="*/ 566372 h 1646428"/>
                  <a:gd name="connsiteX44" fmla="*/ 607337 w 1360231"/>
                  <a:gd name="connsiteY44" fmla="*/ 596181 h 1646428"/>
                  <a:gd name="connsiteX45" fmla="*/ 622395 w 1360231"/>
                  <a:gd name="connsiteY45" fmla="*/ 617473 h 1646428"/>
                  <a:gd name="connsiteX46" fmla="*/ 622395 w 1360231"/>
                  <a:gd name="connsiteY46" fmla="*/ 630249 h 1646428"/>
                  <a:gd name="connsiteX47" fmla="*/ 632434 w 1360231"/>
                  <a:gd name="connsiteY47" fmla="*/ 660058 h 1646428"/>
                  <a:gd name="connsiteX48" fmla="*/ 647491 w 1360231"/>
                  <a:gd name="connsiteY48" fmla="*/ 685608 h 1646428"/>
                  <a:gd name="connsiteX49" fmla="*/ 652511 w 1360231"/>
                  <a:gd name="connsiteY49" fmla="*/ 694125 h 1646428"/>
                  <a:gd name="connsiteX50" fmla="*/ 682627 w 1360231"/>
                  <a:gd name="connsiteY50" fmla="*/ 706900 h 1646428"/>
                  <a:gd name="connsiteX51" fmla="*/ 687646 w 1360231"/>
                  <a:gd name="connsiteY51" fmla="*/ 715417 h 1646428"/>
                  <a:gd name="connsiteX52" fmla="*/ 702704 w 1360231"/>
                  <a:gd name="connsiteY52" fmla="*/ 723934 h 1646428"/>
                  <a:gd name="connsiteX53" fmla="*/ 707723 w 1360231"/>
                  <a:gd name="connsiteY53" fmla="*/ 749485 h 1646428"/>
                  <a:gd name="connsiteX54" fmla="*/ 707723 w 1360231"/>
                  <a:gd name="connsiteY54" fmla="*/ 766518 h 1646428"/>
                  <a:gd name="connsiteX55" fmla="*/ 722781 w 1360231"/>
                  <a:gd name="connsiteY55" fmla="*/ 770777 h 1646428"/>
                  <a:gd name="connsiteX56" fmla="*/ 742858 w 1360231"/>
                  <a:gd name="connsiteY56" fmla="*/ 770777 h 1646428"/>
                  <a:gd name="connsiteX57" fmla="*/ 762936 w 1360231"/>
                  <a:gd name="connsiteY57" fmla="*/ 766518 h 1646428"/>
                  <a:gd name="connsiteX58" fmla="*/ 772974 w 1360231"/>
                  <a:gd name="connsiteY58" fmla="*/ 770777 h 1646428"/>
                  <a:gd name="connsiteX59" fmla="*/ 813129 w 1360231"/>
                  <a:gd name="connsiteY59" fmla="*/ 783552 h 1646428"/>
                  <a:gd name="connsiteX60" fmla="*/ 833206 w 1360231"/>
                  <a:gd name="connsiteY60" fmla="*/ 787811 h 1646428"/>
                  <a:gd name="connsiteX61" fmla="*/ 853283 w 1360231"/>
                  <a:gd name="connsiteY61" fmla="*/ 792069 h 1646428"/>
                  <a:gd name="connsiteX62" fmla="*/ 873361 w 1360231"/>
                  <a:gd name="connsiteY62" fmla="*/ 800586 h 1646428"/>
                  <a:gd name="connsiteX63" fmla="*/ 882775 w 1360231"/>
                  <a:gd name="connsiteY63" fmla="*/ 816560 h 1646428"/>
                  <a:gd name="connsiteX64" fmla="*/ 883398 w 1360231"/>
                  <a:gd name="connsiteY64" fmla="*/ 816032 h 1646428"/>
                  <a:gd name="connsiteX65" fmla="*/ 873359 w 1360231"/>
                  <a:gd name="connsiteY65" fmla="*/ 798998 h 1646428"/>
                  <a:gd name="connsiteX66" fmla="*/ 903475 w 1360231"/>
                  <a:gd name="connsiteY66" fmla="*/ 803257 h 1646428"/>
                  <a:gd name="connsiteX67" fmla="*/ 933591 w 1360231"/>
                  <a:gd name="connsiteY67" fmla="*/ 824549 h 1646428"/>
                  <a:gd name="connsiteX68" fmla="*/ 963706 w 1360231"/>
                  <a:gd name="connsiteY68" fmla="*/ 837324 h 1646428"/>
                  <a:gd name="connsiteX69" fmla="*/ 983784 w 1360231"/>
                  <a:gd name="connsiteY69" fmla="*/ 837324 h 1646428"/>
                  <a:gd name="connsiteX70" fmla="*/ 993822 w 1360231"/>
                  <a:gd name="connsiteY70" fmla="*/ 850099 h 1646428"/>
                  <a:gd name="connsiteX71" fmla="*/ 1013899 w 1360231"/>
                  <a:gd name="connsiteY71" fmla="*/ 871392 h 1646428"/>
                  <a:gd name="connsiteX72" fmla="*/ 1013899 w 1360231"/>
                  <a:gd name="connsiteY72" fmla="*/ 879909 h 1646428"/>
                  <a:gd name="connsiteX73" fmla="*/ 1023938 w 1360231"/>
                  <a:gd name="connsiteY73" fmla="*/ 892684 h 1646428"/>
                  <a:gd name="connsiteX74" fmla="*/ 1028957 w 1360231"/>
                  <a:gd name="connsiteY74" fmla="*/ 896942 h 1646428"/>
                  <a:gd name="connsiteX75" fmla="*/ 1049034 w 1360231"/>
                  <a:gd name="connsiteY75" fmla="*/ 913976 h 1646428"/>
                  <a:gd name="connsiteX76" fmla="*/ 1054054 w 1360231"/>
                  <a:gd name="connsiteY76" fmla="*/ 931010 h 1646428"/>
                  <a:gd name="connsiteX77" fmla="*/ 1054054 w 1360231"/>
                  <a:gd name="connsiteY77" fmla="*/ 948044 h 1646428"/>
                  <a:gd name="connsiteX78" fmla="*/ 1069112 w 1360231"/>
                  <a:gd name="connsiteY78" fmla="*/ 965077 h 1646428"/>
                  <a:gd name="connsiteX79" fmla="*/ 1074131 w 1360231"/>
                  <a:gd name="connsiteY79" fmla="*/ 982111 h 1646428"/>
                  <a:gd name="connsiteX80" fmla="*/ 1089189 w 1360231"/>
                  <a:gd name="connsiteY80" fmla="*/ 994886 h 1646428"/>
                  <a:gd name="connsiteX81" fmla="*/ 1099227 w 1360231"/>
                  <a:gd name="connsiteY81" fmla="*/ 999145 h 1646428"/>
                  <a:gd name="connsiteX82" fmla="*/ 1114285 w 1360231"/>
                  <a:gd name="connsiteY82" fmla="*/ 1007662 h 1646428"/>
                  <a:gd name="connsiteX83" fmla="*/ 1129343 w 1360231"/>
                  <a:gd name="connsiteY83" fmla="*/ 1016179 h 1646428"/>
                  <a:gd name="connsiteX84" fmla="*/ 1134363 w 1360231"/>
                  <a:gd name="connsiteY84" fmla="*/ 1033212 h 1646428"/>
                  <a:gd name="connsiteX85" fmla="*/ 1154440 w 1360231"/>
                  <a:gd name="connsiteY85" fmla="*/ 1045988 h 1646428"/>
                  <a:gd name="connsiteX86" fmla="*/ 1169498 w 1360231"/>
                  <a:gd name="connsiteY86" fmla="*/ 1050246 h 1646428"/>
                  <a:gd name="connsiteX87" fmla="*/ 1199614 w 1360231"/>
                  <a:gd name="connsiteY87" fmla="*/ 1054505 h 1646428"/>
                  <a:gd name="connsiteX88" fmla="*/ 1209652 w 1360231"/>
                  <a:gd name="connsiteY88" fmla="*/ 1063022 h 1646428"/>
                  <a:gd name="connsiteX89" fmla="*/ 1214671 w 1360231"/>
                  <a:gd name="connsiteY89" fmla="*/ 1067280 h 1646428"/>
                  <a:gd name="connsiteX90" fmla="*/ 1214671 w 1360231"/>
                  <a:gd name="connsiteY90" fmla="*/ 1080055 h 1646428"/>
                  <a:gd name="connsiteX91" fmla="*/ 1209652 w 1360231"/>
                  <a:gd name="connsiteY91" fmla="*/ 1084314 h 1646428"/>
                  <a:gd name="connsiteX92" fmla="*/ 1189575 w 1360231"/>
                  <a:gd name="connsiteY92" fmla="*/ 1097089 h 1646428"/>
                  <a:gd name="connsiteX93" fmla="*/ 1179536 w 1360231"/>
                  <a:gd name="connsiteY93" fmla="*/ 1101348 h 1646428"/>
                  <a:gd name="connsiteX94" fmla="*/ 1174517 w 1360231"/>
                  <a:gd name="connsiteY94" fmla="*/ 1114123 h 1646428"/>
                  <a:gd name="connsiteX95" fmla="*/ 1174517 w 1360231"/>
                  <a:gd name="connsiteY95" fmla="*/ 1135415 h 1646428"/>
                  <a:gd name="connsiteX96" fmla="*/ 1174517 w 1360231"/>
                  <a:gd name="connsiteY96" fmla="*/ 1152449 h 1646428"/>
                  <a:gd name="connsiteX97" fmla="*/ 1174517 w 1360231"/>
                  <a:gd name="connsiteY97" fmla="*/ 1169483 h 1646428"/>
                  <a:gd name="connsiteX98" fmla="*/ 1194594 w 1360231"/>
                  <a:gd name="connsiteY98" fmla="*/ 1199292 h 1646428"/>
                  <a:gd name="connsiteX99" fmla="*/ 1199614 w 1360231"/>
                  <a:gd name="connsiteY99" fmla="*/ 1224842 h 1646428"/>
                  <a:gd name="connsiteX100" fmla="*/ 1214671 w 1360231"/>
                  <a:gd name="connsiteY100" fmla="*/ 1241876 h 1646428"/>
                  <a:gd name="connsiteX101" fmla="*/ 1229729 w 1360231"/>
                  <a:gd name="connsiteY101" fmla="*/ 1254651 h 1646428"/>
                  <a:gd name="connsiteX102" fmla="*/ 1254826 w 1360231"/>
                  <a:gd name="connsiteY102" fmla="*/ 1275944 h 1646428"/>
                  <a:gd name="connsiteX103" fmla="*/ 1289961 w 1360231"/>
                  <a:gd name="connsiteY103" fmla="*/ 1310011 h 1646428"/>
                  <a:gd name="connsiteX104" fmla="*/ 1315057 w 1360231"/>
                  <a:gd name="connsiteY104" fmla="*/ 1339820 h 1646428"/>
                  <a:gd name="connsiteX105" fmla="*/ 1335135 w 1360231"/>
                  <a:gd name="connsiteY105" fmla="*/ 1365371 h 1646428"/>
                  <a:gd name="connsiteX106" fmla="*/ 1355212 w 1360231"/>
                  <a:gd name="connsiteY106" fmla="*/ 1390922 h 1646428"/>
                  <a:gd name="connsiteX107" fmla="*/ 1355212 w 1360231"/>
                  <a:gd name="connsiteY107" fmla="*/ 1403697 h 1646428"/>
                  <a:gd name="connsiteX108" fmla="*/ 1360231 w 1360231"/>
                  <a:gd name="connsiteY108" fmla="*/ 1416472 h 1646428"/>
                  <a:gd name="connsiteX109" fmla="*/ 1350193 w 1360231"/>
                  <a:gd name="connsiteY109" fmla="*/ 1416472 h 1646428"/>
                  <a:gd name="connsiteX110" fmla="*/ 1340154 w 1360231"/>
                  <a:gd name="connsiteY110" fmla="*/ 1403697 h 1646428"/>
                  <a:gd name="connsiteX111" fmla="*/ 1315057 w 1360231"/>
                  <a:gd name="connsiteY111" fmla="*/ 1399439 h 1646428"/>
                  <a:gd name="connsiteX112" fmla="*/ 1289961 w 1360231"/>
                  <a:gd name="connsiteY112" fmla="*/ 1399439 h 1646428"/>
                  <a:gd name="connsiteX113" fmla="*/ 1269884 w 1360231"/>
                  <a:gd name="connsiteY113" fmla="*/ 1399439 h 1646428"/>
                  <a:gd name="connsiteX114" fmla="*/ 1254826 w 1360231"/>
                  <a:gd name="connsiteY114" fmla="*/ 1399439 h 1646428"/>
                  <a:gd name="connsiteX115" fmla="*/ 1229729 w 1360231"/>
                  <a:gd name="connsiteY115" fmla="*/ 1390922 h 1646428"/>
                  <a:gd name="connsiteX116" fmla="*/ 1209652 w 1360231"/>
                  <a:gd name="connsiteY116" fmla="*/ 1373888 h 1646428"/>
                  <a:gd name="connsiteX117" fmla="*/ 1194594 w 1360231"/>
                  <a:gd name="connsiteY117" fmla="*/ 1365371 h 1646428"/>
                  <a:gd name="connsiteX118" fmla="*/ 1189575 w 1360231"/>
                  <a:gd name="connsiteY118" fmla="*/ 1356854 h 1646428"/>
                  <a:gd name="connsiteX119" fmla="*/ 1174517 w 1360231"/>
                  <a:gd name="connsiteY119" fmla="*/ 1339820 h 1646428"/>
                  <a:gd name="connsiteX120" fmla="*/ 1149421 w 1360231"/>
                  <a:gd name="connsiteY120" fmla="*/ 1331303 h 1646428"/>
                  <a:gd name="connsiteX121" fmla="*/ 1129343 w 1360231"/>
                  <a:gd name="connsiteY121" fmla="*/ 1331303 h 1646428"/>
                  <a:gd name="connsiteX122" fmla="*/ 1109266 w 1360231"/>
                  <a:gd name="connsiteY122" fmla="*/ 1339820 h 1646428"/>
                  <a:gd name="connsiteX123" fmla="*/ 1084170 w 1360231"/>
                  <a:gd name="connsiteY123" fmla="*/ 1344079 h 1646428"/>
                  <a:gd name="connsiteX124" fmla="*/ 1064092 w 1360231"/>
                  <a:gd name="connsiteY124" fmla="*/ 1348337 h 1646428"/>
                  <a:gd name="connsiteX125" fmla="*/ 1044015 w 1360231"/>
                  <a:gd name="connsiteY125" fmla="*/ 1356854 h 1646428"/>
                  <a:gd name="connsiteX126" fmla="*/ 1028957 w 1360231"/>
                  <a:gd name="connsiteY126" fmla="*/ 1356854 h 1646428"/>
                  <a:gd name="connsiteX127" fmla="*/ 1023938 w 1360231"/>
                  <a:gd name="connsiteY127" fmla="*/ 1356854 h 1646428"/>
                  <a:gd name="connsiteX128" fmla="*/ 1008880 w 1360231"/>
                  <a:gd name="connsiteY128" fmla="*/ 1344079 h 1646428"/>
                  <a:gd name="connsiteX129" fmla="*/ 993822 w 1360231"/>
                  <a:gd name="connsiteY129" fmla="*/ 1344079 h 1646428"/>
                  <a:gd name="connsiteX130" fmla="*/ 988803 w 1360231"/>
                  <a:gd name="connsiteY130" fmla="*/ 1344079 h 1646428"/>
                  <a:gd name="connsiteX131" fmla="*/ 968726 w 1360231"/>
                  <a:gd name="connsiteY131" fmla="*/ 1348337 h 1646428"/>
                  <a:gd name="connsiteX132" fmla="*/ 953668 w 1360231"/>
                  <a:gd name="connsiteY132" fmla="*/ 1361113 h 1646428"/>
                  <a:gd name="connsiteX133" fmla="*/ 948648 w 1360231"/>
                  <a:gd name="connsiteY133" fmla="*/ 1361113 h 1646428"/>
                  <a:gd name="connsiteX134" fmla="*/ 948648 w 1360231"/>
                  <a:gd name="connsiteY134" fmla="*/ 1373888 h 1646428"/>
                  <a:gd name="connsiteX135" fmla="*/ 1003861 w 1360231"/>
                  <a:gd name="connsiteY135" fmla="*/ 1373888 h 1646428"/>
                  <a:gd name="connsiteX136" fmla="*/ 1023938 w 1360231"/>
                  <a:gd name="connsiteY136" fmla="*/ 1378146 h 1646428"/>
                  <a:gd name="connsiteX137" fmla="*/ 1044015 w 1360231"/>
                  <a:gd name="connsiteY137" fmla="*/ 1382405 h 1646428"/>
                  <a:gd name="connsiteX138" fmla="*/ 1054054 w 1360231"/>
                  <a:gd name="connsiteY138" fmla="*/ 1382405 h 1646428"/>
                  <a:gd name="connsiteX139" fmla="*/ 1064092 w 1360231"/>
                  <a:gd name="connsiteY139" fmla="*/ 1378146 h 1646428"/>
                  <a:gd name="connsiteX140" fmla="*/ 1069112 w 1360231"/>
                  <a:gd name="connsiteY140" fmla="*/ 1365371 h 1646428"/>
                  <a:gd name="connsiteX141" fmla="*/ 1084170 w 1360231"/>
                  <a:gd name="connsiteY141" fmla="*/ 1361113 h 1646428"/>
                  <a:gd name="connsiteX142" fmla="*/ 1109266 w 1360231"/>
                  <a:gd name="connsiteY142" fmla="*/ 1361113 h 1646428"/>
                  <a:gd name="connsiteX143" fmla="*/ 1134363 w 1360231"/>
                  <a:gd name="connsiteY143" fmla="*/ 1361113 h 1646428"/>
                  <a:gd name="connsiteX144" fmla="*/ 1154440 w 1360231"/>
                  <a:gd name="connsiteY144" fmla="*/ 1361113 h 1646428"/>
                  <a:gd name="connsiteX145" fmla="*/ 1159459 w 1360231"/>
                  <a:gd name="connsiteY145" fmla="*/ 1365371 h 1646428"/>
                  <a:gd name="connsiteX146" fmla="*/ 1169498 w 1360231"/>
                  <a:gd name="connsiteY146" fmla="*/ 1378146 h 1646428"/>
                  <a:gd name="connsiteX147" fmla="*/ 1194594 w 1360231"/>
                  <a:gd name="connsiteY147" fmla="*/ 1390922 h 1646428"/>
                  <a:gd name="connsiteX148" fmla="*/ 1209652 w 1360231"/>
                  <a:gd name="connsiteY148" fmla="*/ 1412214 h 1646428"/>
                  <a:gd name="connsiteX149" fmla="*/ 1234749 w 1360231"/>
                  <a:gd name="connsiteY149" fmla="*/ 1433506 h 1646428"/>
                  <a:gd name="connsiteX150" fmla="*/ 1249807 w 1360231"/>
                  <a:gd name="connsiteY150" fmla="*/ 1437764 h 1646428"/>
                  <a:gd name="connsiteX151" fmla="*/ 1269884 w 1360231"/>
                  <a:gd name="connsiteY151" fmla="*/ 1446281 h 1646428"/>
                  <a:gd name="connsiteX152" fmla="*/ 1279922 w 1360231"/>
                  <a:gd name="connsiteY152" fmla="*/ 1446281 h 1646428"/>
                  <a:gd name="connsiteX153" fmla="*/ 1289961 w 1360231"/>
                  <a:gd name="connsiteY153" fmla="*/ 1454798 h 1646428"/>
                  <a:gd name="connsiteX154" fmla="*/ 1300000 w 1360231"/>
                  <a:gd name="connsiteY154" fmla="*/ 1467574 h 1646428"/>
                  <a:gd name="connsiteX155" fmla="*/ 1289961 w 1360231"/>
                  <a:gd name="connsiteY155" fmla="*/ 1471832 h 1646428"/>
                  <a:gd name="connsiteX156" fmla="*/ 1274903 w 1360231"/>
                  <a:gd name="connsiteY156" fmla="*/ 1484607 h 1646428"/>
                  <a:gd name="connsiteX157" fmla="*/ 1269884 w 1360231"/>
                  <a:gd name="connsiteY157" fmla="*/ 1505900 h 1646428"/>
                  <a:gd name="connsiteX158" fmla="*/ 1259845 w 1360231"/>
                  <a:gd name="connsiteY158" fmla="*/ 1514416 h 1646428"/>
                  <a:gd name="connsiteX159" fmla="*/ 1254826 w 1360231"/>
                  <a:gd name="connsiteY159" fmla="*/ 1518675 h 1646428"/>
                  <a:gd name="connsiteX160" fmla="*/ 1249807 w 1360231"/>
                  <a:gd name="connsiteY160" fmla="*/ 1514416 h 1646428"/>
                  <a:gd name="connsiteX161" fmla="*/ 1249807 w 1360231"/>
                  <a:gd name="connsiteY161" fmla="*/ 1505900 h 1646428"/>
                  <a:gd name="connsiteX162" fmla="*/ 1234749 w 1360231"/>
                  <a:gd name="connsiteY162" fmla="*/ 1501641 h 1646428"/>
                  <a:gd name="connsiteX163" fmla="*/ 1214671 w 1360231"/>
                  <a:gd name="connsiteY163" fmla="*/ 1488866 h 1646428"/>
                  <a:gd name="connsiteX164" fmla="*/ 1214671 w 1360231"/>
                  <a:gd name="connsiteY164" fmla="*/ 1484607 h 1646428"/>
                  <a:gd name="connsiteX165" fmla="*/ 1214671 w 1360231"/>
                  <a:gd name="connsiteY165" fmla="*/ 1471832 h 1646428"/>
                  <a:gd name="connsiteX166" fmla="*/ 1214671 w 1360231"/>
                  <a:gd name="connsiteY166" fmla="*/ 1454798 h 1646428"/>
                  <a:gd name="connsiteX167" fmla="*/ 1199614 w 1360231"/>
                  <a:gd name="connsiteY167" fmla="*/ 1433506 h 1646428"/>
                  <a:gd name="connsiteX168" fmla="*/ 1194594 w 1360231"/>
                  <a:gd name="connsiteY168" fmla="*/ 1429248 h 1646428"/>
                  <a:gd name="connsiteX169" fmla="*/ 1179536 w 1360231"/>
                  <a:gd name="connsiteY169" fmla="*/ 1429248 h 1646428"/>
                  <a:gd name="connsiteX170" fmla="*/ 1169498 w 1360231"/>
                  <a:gd name="connsiteY170" fmla="*/ 1429248 h 1646428"/>
                  <a:gd name="connsiteX171" fmla="*/ 1159459 w 1360231"/>
                  <a:gd name="connsiteY171" fmla="*/ 1429248 h 1646428"/>
                  <a:gd name="connsiteX172" fmla="*/ 1139382 w 1360231"/>
                  <a:gd name="connsiteY172" fmla="*/ 1437764 h 1646428"/>
                  <a:gd name="connsiteX173" fmla="*/ 1119305 w 1360231"/>
                  <a:gd name="connsiteY173" fmla="*/ 1446281 h 1646428"/>
                  <a:gd name="connsiteX174" fmla="*/ 1109266 w 1360231"/>
                  <a:gd name="connsiteY174" fmla="*/ 1450540 h 1646428"/>
                  <a:gd name="connsiteX175" fmla="*/ 1109266 w 1360231"/>
                  <a:gd name="connsiteY175" fmla="*/ 1454798 h 1646428"/>
                  <a:gd name="connsiteX176" fmla="*/ 1114285 w 1360231"/>
                  <a:gd name="connsiteY176" fmla="*/ 1463315 h 1646428"/>
                  <a:gd name="connsiteX177" fmla="*/ 1119305 w 1360231"/>
                  <a:gd name="connsiteY177" fmla="*/ 1480349 h 1646428"/>
                  <a:gd name="connsiteX178" fmla="*/ 1114285 w 1360231"/>
                  <a:gd name="connsiteY178" fmla="*/ 1484607 h 1646428"/>
                  <a:gd name="connsiteX179" fmla="*/ 1099227 w 1360231"/>
                  <a:gd name="connsiteY179" fmla="*/ 1484607 h 1646428"/>
                  <a:gd name="connsiteX180" fmla="*/ 1089189 w 1360231"/>
                  <a:gd name="connsiteY180" fmla="*/ 1488866 h 1646428"/>
                  <a:gd name="connsiteX181" fmla="*/ 1084170 w 1360231"/>
                  <a:gd name="connsiteY181" fmla="*/ 1501641 h 1646428"/>
                  <a:gd name="connsiteX182" fmla="*/ 1069112 w 1360231"/>
                  <a:gd name="connsiteY182" fmla="*/ 1505900 h 1646428"/>
                  <a:gd name="connsiteX183" fmla="*/ 1054054 w 1360231"/>
                  <a:gd name="connsiteY183" fmla="*/ 1514416 h 1646428"/>
                  <a:gd name="connsiteX184" fmla="*/ 1044015 w 1360231"/>
                  <a:gd name="connsiteY184" fmla="*/ 1518675 h 1646428"/>
                  <a:gd name="connsiteX185" fmla="*/ 1028957 w 1360231"/>
                  <a:gd name="connsiteY185" fmla="*/ 1514416 h 1646428"/>
                  <a:gd name="connsiteX186" fmla="*/ 1023938 w 1360231"/>
                  <a:gd name="connsiteY186" fmla="*/ 1501641 h 1646428"/>
                  <a:gd name="connsiteX187" fmla="*/ 1008880 w 1360231"/>
                  <a:gd name="connsiteY187" fmla="*/ 1484607 h 1646428"/>
                  <a:gd name="connsiteX188" fmla="*/ 988803 w 1360231"/>
                  <a:gd name="connsiteY188" fmla="*/ 1471832 h 1646428"/>
                  <a:gd name="connsiteX189" fmla="*/ 968726 w 1360231"/>
                  <a:gd name="connsiteY189" fmla="*/ 1471832 h 1646428"/>
                  <a:gd name="connsiteX190" fmla="*/ 963706 w 1360231"/>
                  <a:gd name="connsiteY190" fmla="*/ 1480349 h 1646428"/>
                  <a:gd name="connsiteX191" fmla="*/ 963706 w 1360231"/>
                  <a:gd name="connsiteY191" fmla="*/ 1488866 h 1646428"/>
                  <a:gd name="connsiteX192" fmla="*/ 953668 w 1360231"/>
                  <a:gd name="connsiteY192" fmla="*/ 1505900 h 1646428"/>
                  <a:gd name="connsiteX193" fmla="*/ 943629 w 1360231"/>
                  <a:gd name="connsiteY193" fmla="*/ 1514416 h 1646428"/>
                  <a:gd name="connsiteX194" fmla="*/ 933591 w 1360231"/>
                  <a:gd name="connsiteY194" fmla="*/ 1522933 h 1646428"/>
                  <a:gd name="connsiteX195" fmla="*/ 933591 w 1360231"/>
                  <a:gd name="connsiteY195" fmla="*/ 1531450 h 1646428"/>
                  <a:gd name="connsiteX196" fmla="*/ 908494 w 1360231"/>
                  <a:gd name="connsiteY196" fmla="*/ 1522933 h 1646428"/>
                  <a:gd name="connsiteX197" fmla="*/ 883398 w 1360231"/>
                  <a:gd name="connsiteY197" fmla="*/ 1518675 h 1646428"/>
                  <a:gd name="connsiteX198" fmla="*/ 868340 w 1360231"/>
                  <a:gd name="connsiteY198" fmla="*/ 1514416 h 1646428"/>
                  <a:gd name="connsiteX199" fmla="*/ 853282 w 1360231"/>
                  <a:gd name="connsiteY199" fmla="*/ 1514416 h 1646428"/>
                  <a:gd name="connsiteX200" fmla="*/ 848262 w 1360231"/>
                  <a:gd name="connsiteY200" fmla="*/ 1518675 h 1646428"/>
                  <a:gd name="connsiteX201" fmla="*/ 843243 w 1360231"/>
                  <a:gd name="connsiteY201" fmla="*/ 1531450 h 1646428"/>
                  <a:gd name="connsiteX202" fmla="*/ 823166 w 1360231"/>
                  <a:gd name="connsiteY202" fmla="*/ 1565518 h 1646428"/>
                  <a:gd name="connsiteX203" fmla="*/ 803089 w 1360231"/>
                  <a:gd name="connsiteY203" fmla="*/ 1591068 h 1646428"/>
                  <a:gd name="connsiteX204" fmla="*/ 783011 w 1360231"/>
                  <a:gd name="connsiteY204" fmla="*/ 1612361 h 1646428"/>
                  <a:gd name="connsiteX205" fmla="*/ 767954 w 1360231"/>
                  <a:gd name="connsiteY205" fmla="*/ 1625136 h 1646428"/>
                  <a:gd name="connsiteX206" fmla="*/ 762934 w 1360231"/>
                  <a:gd name="connsiteY206" fmla="*/ 1642170 h 1646428"/>
                  <a:gd name="connsiteX207" fmla="*/ 767954 w 1360231"/>
                  <a:gd name="connsiteY207" fmla="*/ 1646428 h 1646428"/>
                  <a:gd name="connsiteX208" fmla="*/ 747876 w 1360231"/>
                  <a:gd name="connsiteY208" fmla="*/ 1646428 h 1646428"/>
                  <a:gd name="connsiteX209" fmla="*/ 727799 w 1360231"/>
                  <a:gd name="connsiteY209" fmla="*/ 1646428 h 1646428"/>
                  <a:gd name="connsiteX210" fmla="*/ 712741 w 1360231"/>
                  <a:gd name="connsiteY210" fmla="*/ 1637911 h 1646428"/>
                  <a:gd name="connsiteX211" fmla="*/ 702703 w 1360231"/>
                  <a:gd name="connsiteY211" fmla="*/ 1629394 h 1646428"/>
                  <a:gd name="connsiteX212" fmla="*/ 682625 w 1360231"/>
                  <a:gd name="connsiteY212" fmla="*/ 1642170 h 1646428"/>
                  <a:gd name="connsiteX213" fmla="*/ 667568 w 1360231"/>
                  <a:gd name="connsiteY213" fmla="*/ 1642170 h 1646428"/>
                  <a:gd name="connsiteX214" fmla="*/ 662548 w 1360231"/>
                  <a:gd name="connsiteY214" fmla="*/ 1637911 h 1646428"/>
                  <a:gd name="connsiteX215" fmla="*/ 652510 w 1360231"/>
                  <a:gd name="connsiteY215" fmla="*/ 1629394 h 1646428"/>
                  <a:gd name="connsiteX216" fmla="*/ 642471 w 1360231"/>
                  <a:gd name="connsiteY216" fmla="*/ 1625136 h 1646428"/>
                  <a:gd name="connsiteX217" fmla="*/ 627413 w 1360231"/>
                  <a:gd name="connsiteY217" fmla="*/ 1625136 h 1646428"/>
                  <a:gd name="connsiteX218" fmla="*/ 622394 w 1360231"/>
                  <a:gd name="connsiteY218" fmla="*/ 1629394 h 1646428"/>
                  <a:gd name="connsiteX219" fmla="*/ 607336 w 1360231"/>
                  <a:gd name="connsiteY219" fmla="*/ 1637911 h 1646428"/>
                  <a:gd name="connsiteX220" fmla="*/ 592278 w 1360231"/>
                  <a:gd name="connsiteY220" fmla="*/ 1642170 h 1646428"/>
                  <a:gd name="connsiteX221" fmla="*/ 572201 w 1360231"/>
                  <a:gd name="connsiteY221" fmla="*/ 1642170 h 1646428"/>
                  <a:gd name="connsiteX222" fmla="*/ 547104 w 1360231"/>
                  <a:gd name="connsiteY222" fmla="*/ 1642170 h 1646428"/>
                  <a:gd name="connsiteX223" fmla="*/ 552124 w 1360231"/>
                  <a:gd name="connsiteY223" fmla="*/ 1629394 h 1646428"/>
                  <a:gd name="connsiteX224" fmla="*/ 552124 w 1360231"/>
                  <a:gd name="connsiteY224" fmla="*/ 1620878 h 1646428"/>
                  <a:gd name="connsiteX225" fmla="*/ 542085 w 1360231"/>
                  <a:gd name="connsiteY225" fmla="*/ 1612361 h 1646428"/>
                  <a:gd name="connsiteX226" fmla="*/ 532046 w 1360231"/>
                  <a:gd name="connsiteY226" fmla="*/ 1612361 h 1646428"/>
                  <a:gd name="connsiteX227" fmla="*/ 527027 w 1360231"/>
                  <a:gd name="connsiteY227" fmla="*/ 1608102 h 1646428"/>
                  <a:gd name="connsiteX228" fmla="*/ 527027 w 1360231"/>
                  <a:gd name="connsiteY228" fmla="*/ 1591068 h 1646428"/>
                  <a:gd name="connsiteX229" fmla="*/ 522008 w 1360231"/>
                  <a:gd name="connsiteY229" fmla="*/ 1578293 h 1646428"/>
                  <a:gd name="connsiteX230" fmla="*/ 506950 w 1360231"/>
                  <a:gd name="connsiteY230" fmla="*/ 1569776 h 1646428"/>
                  <a:gd name="connsiteX231" fmla="*/ 486873 w 1360231"/>
                  <a:gd name="connsiteY231" fmla="*/ 1539967 h 1646428"/>
                  <a:gd name="connsiteX232" fmla="*/ 461776 w 1360231"/>
                  <a:gd name="connsiteY232" fmla="*/ 1518675 h 1646428"/>
                  <a:gd name="connsiteX233" fmla="*/ 446718 w 1360231"/>
                  <a:gd name="connsiteY233" fmla="*/ 1505900 h 1646428"/>
                  <a:gd name="connsiteX234" fmla="*/ 441699 w 1360231"/>
                  <a:gd name="connsiteY234" fmla="*/ 1497383 h 1646428"/>
                  <a:gd name="connsiteX235" fmla="*/ 411583 w 1360231"/>
                  <a:gd name="connsiteY235" fmla="*/ 1497383 h 1646428"/>
                  <a:gd name="connsiteX236" fmla="*/ 391506 w 1360231"/>
                  <a:gd name="connsiteY236" fmla="*/ 1480349 h 1646428"/>
                  <a:gd name="connsiteX237" fmla="*/ 381467 w 1360231"/>
                  <a:gd name="connsiteY237" fmla="*/ 1467574 h 1646428"/>
                  <a:gd name="connsiteX238" fmla="*/ 371429 w 1360231"/>
                  <a:gd name="connsiteY238" fmla="*/ 1450540 h 1646428"/>
                  <a:gd name="connsiteX239" fmla="*/ 361390 w 1360231"/>
                  <a:gd name="connsiteY239" fmla="*/ 1437764 h 1646428"/>
                  <a:gd name="connsiteX240" fmla="*/ 351352 w 1360231"/>
                  <a:gd name="connsiteY240" fmla="*/ 1420731 h 1646428"/>
                  <a:gd name="connsiteX241" fmla="*/ 346332 w 1360231"/>
                  <a:gd name="connsiteY241" fmla="*/ 1403697 h 1646428"/>
                  <a:gd name="connsiteX242" fmla="*/ 341313 w 1360231"/>
                  <a:gd name="connsiteY242" fmla="*/ 1395180 h 1646428"/>
                  <a:gd name="connsiteX243" fmla="*/ 336294 w 1360231"/>
                  <a:gd name="connsiteY243" fmla="*/ 1395180 h 1646428"/>
                  <a:gd name="connsiteX244" fmla="*/ 321236 w 1360231"/>
                  <a:gd name="connsiteY244" fmla="*/ 1395180 h 1646428"/>
                  <a:gd name="connsiteX245" fmla="*/ 316216 w 1360231"/>
                  <a:gd name="connsiteY245" fmla="*/ 1395180 h 1646428"/>
                  <a:gd name="connsiteX246" fmla="*/ 306178 w 1360231"/>
                  <a:gd name="connsiteY246" fmla="*/ 1399439 h 1646428"/>
                  <a:gd name="connsiteX247" fmla="*/ 301158 w 1360231"/>
                  <a:gd name="connsiteY247" fmla="*/ 1395180 h 1646428"/>
                  <a:gd name="connsiteX248" fmla="*/ 286101 w 1360231"/>
                  <a:gd name="connsiteY248" fmla="*/ 1382405 h 1646428"/>
                  <a:gd name="connsiteX249" fmla="*/ 286101 w 1360231"/>
                  <a:gd name="connsiteY249" fmla="*/ 1365371 h 1646428"/>
                  <a:gd name="connsiteX250" fmla="*/ 296139 w 1360231"/>
                  <a:gd name="connsiteY250" fmla="*/ 1356854 h 1646428"/>
                  <a:gd name="connsiteX251" fmla="*/ 296139 w 1360231"/>
                  <a:gd name="connsiteY251" fmla="*/ 1344079 h 1646428"/>
                  <a:gd name="connsiteX252" fmla="*/ 301158 w 1360231"/>
                  <a:gd name="connsiteY252" fmla="*/ 1327045 h 1646428"/>
                  <a:gd name="connsiteX253" fmla="*/ 321236 w 1360231"/>
                  <a:gd name="connsiteY253" fmla="*/ 1310011 h 1646428"/>
                  <a:gd name="connsiteX254" fmla="*/ 346332 w 1360231"/>
                  <a:gd name="connsiteY254" fmla="*/ 1292977 h 1646428"/>
                  <a:gd name="connsiteX255" fmla="*/ 351352 w 1360231"/>
                  <a:gd name="connsiteY255" fmla="*/ 1288719 h 1646428"/>
                  <a:gd name="connsiteX256" fmla="*/ 321236 w 1360231"/>
                  <a:gd name="connsiteY256" fmla="*/ 1258910 h 1646428"/>
                  <a:gd name="connsiteX257" fmla="*/ 296139 w 1360231"/>
                  <a:gd name="connsiteY257" fmla="*/ 1224842 h 1646428"/>
                  <a:gd name="connsiteX258" fmla="*/ 266023 w 1360231"/>
                  <a:gd name="connsiteY258" fmla="*/ 1203550 h 1646428"/>
                  <a:gd name="connsiteX259" fmla="*/ 245946 w 1360231"/>
                  <a:gd name="connsiteY259" fmla="*/ 1199292 h 1646428"/>
                  <a:gd name="connsiteX260" fmla="*/ 220850 w 1360231"/>
                  <a:gd name="connsiteY260" fmla="*/ 1190775 h 1646428"/>
                  <a:gd name="connsiteX261" fmla="*/ 215830 w 1360231"/>
                  <a:gd name="connsiteY261" fmla="*/ 1186516 h 1646428"/>
                  <a:gd name="connsiteX262" fmla="*/ 200772 w 1360231"/>
                  <a:gd name="connsiteY262" fmla="*/ 1173741 h 1646428"/>
                  <a:gd name="connsiteX263" fmla="*/ 195753 w 1360231"/>
                  <a:gd name="connsiteY263" fmla="*/ 1165224 h 1646428"/>
                  <a:gd name="connsiteX264" fmla="*/ 185715 w 1360231"/>
                  <a:gd name="connsiteY264" fmla="*/ 1156707 h 1646428"/>
                  <a:gd name="connsiteX265" fmla="*/ 175676 w 1360231"/>
                  <a:gd name="connsiteY265" fmla="*/ 1156707 h 1646428"/>
                  <a:gd name="connsiteX266" fmla="*/ 160618 w 1360231"/>
                  <a:gd name="connsiteY266" fmla="*/ 1156707 h 1646428"/>
                  <a:gd name="connsiteX267" fmla="*/ 145560 w 1360231"/>
                  <a:gd name="connsiteY267" fmla="*/ 1152449 h 1646428"/>
                  <a:gd name="connsiteX268" fmla="*/ 140541 w 1360231"/>
                  <a:gd name="connsiteY268" fmla="*/ 1139674 h 1646428"/>
                  <a:gd name="connsiteX269" fmla="*/ 135522 w 1360231"/>
                  <a:gd name="connsiteY269" fmla="*/ 1131157 h 1646428"/>
                  <a:gd name="connsiteX270" fmla="*/ 120464 w 1360231"/>
                  <a:gd name="connsiteY270" fmla="*/ 1122640 h 1646428"/>
                  <a:gd name="connsiteX271" fmla="*/ 105406 w 1360231"/>
                  <a:gd name="connsiteY271" fmla="*/ 1118381 h 1646428"/>
                  <a:gd name="connsiteX272" fmla="*/ 100386 w 1360231"/>
                  <a:gd name="connsiteY272" fmla="*/ 1114123 h 1646428"/>
                  <a:gd name="connsiteX273" fmla="*/ 95367 w 1360231"/>
                  <a:gd name="connsiteY273" fmla="*/ 1101348 h 1646428"/>
                  <a:gd name="connsiteX274" fmla="*/ 95367 w 1360231"/>
                  <a:gd name="connsiteY274" fmla="*/ 1084314 h 1646428"/>
                  <a:gd name="connsiteX275" fmla="*/ 100386 w 1360231"/>
                  <a:gd name="connsiteY275" fmla="*/ 1071538 h 1646428"/>
                  <a:gd name="connsiteX276" fmla="*/ 115444 w 1360231"/>
                  <a:gd name="connsiteY276" fmla="*/ 1063022 h 1646428"/>
                  <a:gd name="connsiteX277" fmla="*/ 125483 w 1360231"/>
                  <a:gd name="connsiteY277" fmla="*/ 1050246 h 1646428"/>
                  <a:gd name="connsiteX278" fmla="*/ 160618 w 1360231"/>
                  <a:gd name="connsiteY278" fmla="*/ 1033212 h 1646428"/>
                  <a:gd name="connsiteX279" fmla="*/ 175676 w 1360231"/>
                  <a:gd name="connsiteY279" fmla="*/ 1024696 h 1646428"/>
                  <a:gd name="connsiteX280" fmla="*/ 185715 w 1360231"/>
                  <a:gd name="connsiteY280" fmla="*/ 1011920 h 1646428"/>
                  <a:gd name="connsiteX281" fmla="*/ 195753 w 1360231"/>
                  <a:gd name="connsiteY281" fmla="*/ 994886 h 1646428"/>
                  <a:gd name="connsiteX282" fmla="*/ 195753 w 1360231"/>
                  <a:gd name="connsiteY282" fmla="*/ 977853 h 1646428"/>
                  <a:gd name="connsiteX283" fmla="*/ 195753 w 1360231"/>
                  <a:gd name="connsiteY283" fmla="*/ 943785 h 1646428"/>
                  <a:gd name="connsiteX284" fmla="*/ 195753 w 1360231"/>
                  <a:gd name="connsiteY284" fmla="*/ 913976 h 1646428"/>
                  <a:gd name="connsiteX285" fmla="*/ 195753 w 1360231"/>
                  <a:gd name="connsiteY285" fmla="*/ 905459 h 1646428"/>
                  <a:gd name="connsiteX286" fmla="*/ 205792 w 1360231"/>
                  <a:gd name="connsiteY286" fmla="*/ 892684 h 1646428"/>
                  <a:gd name="connsiteX287" fmla="*/ 235908 w 1360231"/>
                  <a:gd name="connsiteY287" fmla="*/ 888425 h 1646428"/>
                  <a:gd name="connsiteX288" fmla="*/ 261004 w 1360231"/>
                  <a:gd name="connsiteY288" fmla="*/ 879909 h 1646428"/>
                  <a:gd name="connsiteX289" fmla="*/ 266024 w 1360231"/>
                  <a:gd name="connsiteY289" fmla="*/ 878205 h 1646428"/>
                  <a:gd name="connsiteX290" fmla="*/ 266024 w 1360231"/>
                  <a:gd name="connsiteY290" fmla="*/ 877238 h 1646428"/>
                  <a:gd name="connsiteX291" fmla="*/ 266024 w 1360231"/>
                  <a:gd name="connsiteY291" fmla="*/ 855946 h 1646428"/>
                  <a:gd name="connsiteX292" fmla="*/ 261004 w 1360231"/>
                  <a:gd name="connsiteY292" fmla="*/ 838912 h 1646428"/>
                  <a:gd name="connsiteX293" fmla="*/ 240927 w 1360231"/>
                  <a:gd name="connsiteY293" fmla="*/ 826137 h 1646428"/>
                  <a:gd name="connsiteX294" fmla="*/ 220850 w 1360231"/>
                  <a:gd name="connsiteY294" fmla="*/ 817620 h 1646428"/>
                  <a:gd name="connsiteX295" fmla="*/ 200773 w 1360231"/>
                  <a:gd name="connsiteY295" fmla="*/ 804844 h 1646428"/>
                  <a:gd name="connsiteX296" fmla="*/ 185715 w 1360231"/>
                  <a:gd name="connsiteY296" fmla="*/ 800586 h 1646428"/>
                  <a:gd name="connsiteX297" fmla="*/ 185715 w 1360231"/>
                  <a:gd name="connsiteY297" fmla="*/ 787811 h 1646428"/>
                  <a:gd name="connsiteX298" fmla="*/ 180695 w 1360231"/>
                  <a:gd name="connsiteY298" fmla="*/ 770777 h 1646428"/>
                  <a:gd name="connsiteX299" fmla="*/ 185715 w 1360231"/>
                  <a:gd name="connsiteY299" fmla="*/ 753743 h 1646428"/>
                  <a:gd name="connsiteX300" fmla="*/ 185715 w 1360231"/>
                  <a:gd name="connsiteY300" fmla="*/ 740968 h 1646428"/>
                  <a:gd name="connsiteX301" fmla="*/ 180695 w 1360231"/>
                  <a:gd name="connsiteY301" fmla="*/ 723934 h 1646428"/>
                  <a:gd name="connsiteX302" fmla="*/ 165637 w 1360231"/>
                  <a:gd name="connsiteY302" fmla="*/ 706900 h 1646428"/>
                  <a:gd name="connsiteX303" fmla="*/ 165637 w 1360231"/>
                  <a:gd name="connsiteY303" fmla="*/ 694125 h 1646428"/>
                  <a:gd name="connsiteX304" fmla="*/ 175676 w 1360231"/>
                  <a:gd name="connsiteY304" fmla="*/ 681350 h 1646428"/>
                  <a:gd name="connsiteX305" fmla="*/ 180695 w 1360231"/>
                  <a:gd name="connsiteY305" fmla="*/ 660058 h 1646428"/>
                  <a:gd name="connsiteX306" fmla="*/ 160618 w 1360231"/>
                  <a:gd name="connsiteY306" fmla="*/ 634507 h 1646428"/>
                  <a:gd name="connsiteX307" fmla="*/ 145560 w 1360231"/>
                  <a:gd name="connsiteY307" fmla="*/ 634507 h 1646428"/>
                  <a:gd name="connsiteX308" fmla="*/ 135522 w 1360231"/>
                  <a:gd name="connsiteY308" fmla="*/ 634507 h 1646428"/>
                  <a:gd name="connsiteX309" fmla="*/ 115444 w 1360231"/>
                  <a:gd name="connsiteY309" fmla="*/ 643024 h 1646428"/>
                  <a:gd name="connsiteX310" fmla="*/ 95367 w 1360231"/>
                  <a:gd name="connsiteY310" fmla="*/ 647282 h 1646428"/>
                  <a:gd name="connsiteX311" fmla="*/ 80309 w 1360231"/>
                  <a:gd name="connsiteY311" fmla="*/ 647282 h 1646428"/>
                  <a:gd name="connsiteX312" fmla="*/ 75290 w 1360231"/>
                  <a:gd name="connsiteY312" fmla="*/ 643024 h 1646428"/>
                  <a:gd name="connsiteX313" fmla="*/ 60232 w 1360231"/>
                  <a:gd name="connsiteY313" fmla="*/ 625990 h 1646428"/>
                  <a:gd name="connsiteX314" fmla="*/ 60232 w 1360231"/>
                  <a:gd name="connsiteY314" fmla="*/ 608956 h 1646428"/>
                  <a:gd name="connsiteX315" fmla="*/ 65251 w 1360231"/>
                  <a:gd name="connsiteY315" fmla="*/ 591923 h 1646428"/>
                  <a:gd name="connsiteX316" fmla="*/ 75290 w 1360231"/>
                  <a:gd name="connsiteY316" fmla="*/ 574889 h 1646428"/>
                  <a:gd name="connsiteX317" fmla="*/ 65251 w 1360231"/>
                  <a:gd name="connsiteY317" fmla="*/ 562114 h 1646428"/>
                  <a:gd name="connsiteX318" fmla="*/ 65251 w 1360231"/>
                  <a:gd name="connsiteY318" fmla="*/ 557855 h 1646428"/>
                  <a:gd name="connsiteX319" fmla="*/ 60232 w 1360231"/>
                  <a:gd name="connsiteY319" fmla="*/ 545080 h 1646428"/>
                  <a:gd name="connsiteX320" fmla="*/ 60232 w 1360231"/>
                  <a:gd name="connsiteY320" fmla="*/ 532305 h 1646428"/>
                  <a:gd name="connsiteX321" fmla="*/ 65251 w 1360231"/>
                  <a:gd name="connsiteY321" fmla="*/ 523788 h 1646428"/>
                  <a:gd name="connsiteX322" fmla="*/ 75290 w 1360231"/>
                  <a:gd name="connsiteY322" fmla="*/ 519529 h 1646428"/>
                  <a:gd name="connsiteX323" fmla="*/ 95367 w 1360231"/>
                  <a:gd name="connsiteY323" fmla="*/ 502495 h 1646428"/>
                  <a:gd name="connsiteX324" fmla="*/ 105406 w 1360231"/>
                  <a:gd name="connsiteY324" fmla="*/ 489720 h 1646428"/>
                  <a:gd name="connsiteX325" fmla="*/ 105406 w 1360231"/>
                  <a:gd name="connsiteY325" fmla="*/ 476945 h 1646428"/>
                  <a:gd name="connsiteX326" fmla="*/ 100386 w 1360231"/>
                  <a:gd name="connsiteY326" fmla="*/ 472686 h 1646428"/>
                  <a:gd name="connsiteX327" fmla="*/ 80309 w 1360231"/>
                  <a:gd name="connsiteY327" fmla="*/ 459911 h 1646428"/>
                  <a:gd name="connsiteX328" fmla="*/ 60232 w 1360231"/>
                  <a:gd name="connsiteY328" fmla="*/ 451394 h 1646428"/>
                  <a:gd name="connsiteX329" fmla="*/ 40155 w 1360231"/>
                  <a:gd name="connsiteY329" fmla="*/ 438619 h 1646428"/>
                  <a:gd name="connsiteX330" fmla="*/ 20077 w 1360231"/>
                  <a:gd name="connsiteY330" fmla="*/ 421585 h 1646428"/>
                  <a:gd name="connsiteX331" fmla="*/ 20077 w 1360231"/>
                  <a:gd name="connsiteY331" fmla="*/ 417327 h 1646428"/>
                  <a:gd name="connsiteX332" fmla="*/ 15058 w 1360231"/>
                  <a:gd name="connsiteY332" fmla="*/ 408810 h 1646428"/>
                  <a:gd name="connsiteX333" fmla="*/ 15058 w 1360231"/>
                  <a:gd name="connsiteY333" fmla="*/ 404551 h 1646428"/>
                  <a:gd name="connsiteX334" fmla="*/ 5019 w 1360231"/>
                  <a:gd name="connsiteY334" fmla="*/ 404551 h 1646428"/>
                  <a:gd name="connsiteX335" fmla="*/ 0 w 1360231"/>
                  <a:gd name="connsiteY335" fmla="*/ 404551 h 1646428"/>
                  <a:gd name="connsiteX336" fmla="*/ 5019 w 1360231"/>
                  <a:gd name="connsiteY336" fmla="*/ 391776 h 1646428"/>
                  <a:gd name="connsiteX337" fmla="*/ 20077 w 1360231"/>
                  <a:gd name="connsiteY337" fmla="*/ 383259 h 1646428"/>
                  <a:gd name="connsiteX338" fmla="*/ 20077 w 1360231"/>
                  <a:gd name="connsiteY338" fmla="*/ 370484 h 1646428"/>
                  <a:gd name="connsiteX339" fmla="*/ 25097 w 1360231"/>
                  <a:gd name="connsiteY339" fmla="*/ 357709 h 1646428"/>
                  <a:gd name="connsiteX340" fmla="*/ 25097 w 1360231"/>
                  <a:gd name="connsiteY340" fmla="*/ 349192 h 1646428"/>
                  <a:gd name="connsiteX341" fmla="*/ 35135 w 1360231"/>
                  <a:gd name="connsiteY341" fmla="*/ 336416 h 1646428"/>
                  <a:gd name="connsiteX342" fmla="*/ 60232 w 1360231"/>
                  <a:gd name="connsiteY342" fmla="*/ 315124 h 1646428"/>
                  <a:gd name="connsiteX343" fmla="*/ 80309 w 1360231"/>
                  <a:gd name="connsiteY343" fmla="*/ 281057 h 1646428"/>
                  <a:gd name="connsiteX344" fmla="*/ 100386 w 1360231"/>
                  <a:gd name="connsiteY344" fmla="*/ 268281 h 1646428"/>
                  <a:gd name="connsiteX345" fmla="*/ 115444 w 1360231"/>
                  <a:gd name="connsiteY345" fmla="*/ 268281 h 1646428"/>
                  <a:gd name="connsiteX346" fmla="*/ 125483 w 1360231"/>
                  <a:gd name="connsiteY346" fmla="*/ 276798 h 1646428"/>
                  <a:gd name="connsiteX347" fmla="*/ 135522 w 1360231"/>
                  <a:gd name="connsiteY347" fmla="*/ 281057 h 1646428"/>
                  <a:gd name="connsiteX348" fmla="*/ 135522 w 1360231"/>
                  <a:gd name="connsiteY348" fmla="*/ 285315 h 1646428"/>
                  <a:gd name="connsiteX349" fmla="*/ 140541 w 1360231"/>
                  <a:gd name="connsiteY349" fmla="*/ 285315 h 1646428"/>
                  <a:gd name="connsiteX350" fmla="*/ 155599 w 1360231"/>
                  <a:gd name="connsiteY350" fmla="*/ 276798 h 1646428"/>
                  <a:gd name="connsiteX351" fmla="*/ 155599 w 1360231"/>
                  <a:gd name="connsiteY351" fmla="*/ 264023 h 1646428"/>
                  <a:gd name="connsiteX352" fmla="*/ 160618 w 1360231"/>
                  <a:gd name="connsiteY352" fmla="*/ 251248 h 1646428"/>
                  <a:gd name="connsiteX353" fmla="*/ 175676 w 1360231"/>
                  <a:gd name="connsiteY353" fmla="*/ 246989 h 1646428"/>
                  <a:gd name="connsiteX354" fmla="*/ 200773 w 1360231"/>
                  <a:gd name="connsiteY354" fmla="*/ 234214 h 1646428"/>
                  <a:gd name="connsiteX355" fmla="*/ 215831 w 1360231"/>
                  <a:gd name="connsiteY355" fmla="*/ 229956 h 1646428"/>
                  <a:gd name="connsiteX356" fmla="*/ 225869 w 1360231"/>
                  <a:gd name="connsiteY356" fmla="*/ 217180 h 1646428"/>
                  <a:gd name="connsiteX357" fmla="*/ 225869 w 1360231"/>
                  <a:gd name="connsiteY357" fmla="*/ 208663 h 1646428"/>
                  <a:gd name="connsiteX358" fmla="*/ 220850 w 1360231"/>
                  <a:gd name="connsiteY358" fmla="*/ 195888 h 1646428"/>
                  <a:gd name="connsiteX359" fmla="*/ 205792 w 1360231"/>
                  <a:gd name="connsiteY359" fmla="*/ 178854 h 1646428"/>
                  <a:gd name="connsiteX360" fmla="*/ 195753 w 1360231"/>
                  <a:gd name="connsiteY360" fmla="*/ 157562 h 1646428"/>
                  <a:gd name="connsiteX361" fmla="*/ 165637 w 1360231"/>
                  <a:gd name="connsiteY361" fmla="*/ 123495 h 1646428"/>
                  <a:gd name="connsiteX362" fmla="*/ 160618 w 1360231"/>
                  <a:gd name="connsiteY362" fmla="*/ 106461 h 1646428"/>
                  <a:gd name="connsiteX363" fmla="*/ 160618 w 1360231"/>
                  <a:gd name="connsiteY363" fmla="*/ 93686 h 1646428"/>
                  <a:gd name="connsiteX364" fmla="*/ 160618 w 1360231"/>
                  <a:gd name="connsiteY364" fmla="*/ 89427 h 1646428"/>
                  <a:gd name="connsiteX365" fmla="*/ 175676 w 1360231"/>
                  <a:gd name="connsiteY365" fmla="*/ 89427 h 1646428"/>
                  <a:gd name="connsiteX366" fmla="*/ 180695 w 1360231"/>
                  <a:gd name="connsiteY366" fmla="*/ 89427 h 1646428"/>
                  <a:gd name="connsiteX367" fmla="*/ 185715 w 1360231"/>
                  <a:gd name="connsiteY367" fmla="*/ 89427 h 1646428"/>
                  <a:gd name="connsiteX368" fmla="*/ 195753 w 1360231"/>
                  <a:gd name="connsiteY368" fmla="*/ 85169 h 1646428"/>
                  <a:gd name="connsiteX369" fmla="*/ 205792 w 1360231"/>
                  <a:gd name="connsiteY369" fmla="*/ 72393 h 1646428"/>
                  <a:gd name="connsiteX370" fmla="*/ 205792 w 1360231"/>
                  <a:gd name="connsiteY370" fmla="*/ 59618 h 1646428"/>
                  <a:gd name="connsiteX371" fmla="*/ 225869 w 1360231"/>
                  <a:gd name="connsiteY371" fmla="*/ 34068 h 1646428"/>
                  <a:gd name="connsiteX372" fmla="*/ 225869 w 1360231"/>
                  <a:gd name="connsiteY372" fmla="*/ 38326 h 1646428"/>
                  <a:gd name="connsiteX373" fmla="*/ 255985 w 1360231"/>
                  <a:gd name="connsiteY373" fmla="*/ 17034 h 1646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</a:cxnLst>
                <a:rect l="l" t="t" r="r" b="b"/>
                <a:pathLst>
                  <a:path w="1360231" h="1646428">
                    <a:moveTo>
                      <a:pt x="281082" y="0"/>
                    </a:moveTo>
                    <a:lnTo>
                      <a:pt x="286101" y="0"/>
                    </a:lnTo>
                    <a:lnTo>
                      <a:pt x="301159" y="17034"/>
                    </a:lnTo>
                    <a:lnTo>
                      <a:pt x="326255" y="42584"/>
                    </a:lnTo>
                    <a:lnTo>
                      <a:pt x="336294" y="59618"/>
                    </a:lnTo>
                    <a:lnTo>
                      <a:pt x="346333" y="76652"/>
                    </a:lnTo>
                    <a:lnTo>
                      <a:pt x="361391" y="85169"/>
                    </a:lnTo>
                    <a:lnTo>
                      <a:pt x="371429" y="93686"/>
                    </a:lnTo>
                    <a:lnTo>
                      <a:pt x="386487" y="93686"/>
                    </a:lnTo>
                    <a:lnTo>
                      <a:pt x="401545" y="102203"/>
                    </a:lnTo>
                    <a:lnTo>
                      <a:pt x="406564" y="110719"/>
                    </a:lnTo>
                    <a:lnTo>
                      <a:pt x="421622" y="110719"/>
                    </a:lnTo>
                    <a:lnTo>
                      <a:pt x="431661" y="119236"/>
                    </a:lnTo>
                    <a:lnTo>
                      <a:pt x="451738" y="136270"/>
                    </a:lnTo>
                    <a:lnTo>
                      <a:pt x="461777" y="144787"/>
                    </a:lnTo>
                    <a:lnTo>
                      <a:pt x="461777" y="153304"/>
                    </a:lnTo>
                    <a:lnTo>
                      <a:pt x="466796" y="174596"/>
                    </a:lnTo>
                    <a:lnTo>
                      <a:pt x="481854" y="191630"/>
                    </a:lnTo>
                    <a:lnTo>
                      <a:pt x="486873" y="212922"/>
                    </a:lnTo>
                    <a:lnTo>
                      <a:pt x="486873" y="229956"/>
                    </a:lnTo>
                    <a:lnTo>
                      <a:pt x="486873" y="259765"/>
                    </a:lnTo>
                    <a:lnTo>
                      <a:pt x="481854" y="264023"/>
                    </a:lnTo>
                    <a:lnTo>
                      <a:pt x="481854" y="276798"/>
                    </a:lnTo>
                    <a:lnTo>
                      <a:pt x="481854" y="285315"/>
                    </a:lnTo>
                    <a:lnTo>
                      <a:pt x="486873" y="298091"/>
                    </a:lnTo>
                    <a:lnTo>
                      <a:pt x="486873" y="327900"/>
                    </a:lnTo>
                    <a:lnTo>
                      <a:pt x="491893" y="344933"/>
                    </a:lnTo>
                    <a:lnTo>
                      <a:pt x="491893" y="353450"/>
                    </a:lnTo>
                    <a:lnTo>
                      <a:pt x="511970" y="383259"/>
                    </a:lnTo>
                    <a:lnTo>
                      <a:pt x="527028" y="408810"/>
                    </a:lnTo>
                    <a:lnTo>
                      <a:pt x="532047" y="434360"/>
                    </a:lnTo>
                    <a:lnTo>
                      <a:pt x="542086" y="451394"/>
                    </a:lnTo>
                    <a:lnTo>
                      <a:pt x="547105" y="455653"/>
                    </a:lnTo>
                    <a:lnTo>
                      <a:pt x="552125" y="459911"/>
                    </a:lnTo>
                    <a:lnTo>
                      <a:pt x="562163" y="468428"/>
                    </a:lnTo>
                    <a:lnTo>
                      <a:pt x="552125" y="468428"/>
                    </a:lnTo>
                    <a:lnTo>
                      <a:pt x="562163" y="472686"/>
                    </a:lnTo>
                    <a:lnTo>
                      <a:pt x="562163" y="489720"/>
                    </a:lnTo>
                    <a:lnTo>
                      <a:pt x="572202" y="493979"/>
                    </a:lnTo>
                    <a:lnTo>
                      <a:pt x="582240" y="493979"/>
                    </a:lnTo>
                    <a:lnTo>
                      <a:pt x="587260" y="502495"/>
                    </a:lnTo>
                    <a:lnTo>
                      <a:pt x="587260" y="511012"/>
                    </a:lnTo>
                    <a:lnTo>
                      <a:pt x="592279" y="540821"/>
                    </a:lnTo>
                    <a:lnTo>
                      <a:pt x="602318" y="566372"/>
                    </a:lnTo>
                    <a:lnTo>
                      <a:pt x="607337" y="596181"/>
                    </a:lnTo>
                    <a:lnTo>
                      <a:pt x="622395" y="617473"/>
                    </a:lnTo>
                    <a:lnTo>
                      <a:pt x="622395" y="630249"/>
                    </a:lnTo>
                    <a:lnTo>
                      <a:pt x="632434" y="660058"/>
                    </a:lnTo>
                    <a:lnTo>
                      <a:pt x="647491" y="685608"/>
                    </a:lnTo>
                    <a:lnTo>
                      <a:pt x="652511" y="694125"/>
                    </a:lnTo>
                    <a:lnTo>
                      <a:pt x="682627" y="706900"/>
                    </a:lnTo>
                    <a:lnTo>
                      <a:pt x="687646" y="715417"/>
                    </a:lnTo>
                    <a:lnTo>
                      <a:pt x="702704" y="723934"/>
                    </a:lnTo>
                    <a:lnTo>
                      <a:pt x="707723" y="749485"/>
                    </a:lnTo>
                    <a:lnTo>
                      <a:pt x="707723" y="766518"/>
                    </a:lnTo>
                    <a:lnTo>
                      <a:pt x="722781" y="770777"/>
                    </a:lnTo>
                    <a:lnTo>
                      <a:pt x="742858" y="770777"/>
                    </a:lnTo>
                    <a:lnTo>
                      <a:pt x="762936" y="766518"/>
                    </a:lnTo>
                    <a:lnTo>
                      <a:pt x="772974" y="770777"/>
                    </a:lnTo>
                    <a:lnTo>
                      <a:pt x="813129" y="783552"/>
                    </a:lnTo>
                    <a:lnTo>
                      <a:pt x="833206" y="787811"/>
                    </a:lnTo>
                    <a:lnTo>
                      <a:pt x="853283" y="792069"/>
                    </a:lnTo>
                    <a:lnTo>
                      <a:pt x="873361" y="800586"/>
                    </a:lnTo>
                    <a:lnTo>
                      <a:pt x="882775" y="816560"/>
                    </a:lnTo>
                    <a:lnTo>
                      <a:pt x="883398" y="816032"/>
                    </a:lnTo>
                    <a:lnTo>
                      <a:pt x="873359" y="798998"/>
                    </a:lnTo>
                    <a:lnTo>
                      <a:pt x="903475" y="803257"/>
                    </a:lnTo>
                    <a:lnTo>
                      <a:pt x="933591" y="824549"/>
                    </a:lnTo>
                    <a:lnTo>
                      <a:pt x="963706" y="837324"/>
                    </a:lnTo>
                    <a:lnTo>
                      <a:pt x="983784" y="837324"/>
                    </a:lnTo>
                    <a:lnTo>
                      <a:pt x="993822" y="850099"/>
                    </a:lnTo>
                    <a:lnTo>
                      <a:pt x="1013899" y="871392"/>
                    </a:lnTo>
                    <a:lnTo>
                      <a:pt x="1013899" y="879909"/>
                    </a:lnTo>
                    <a:lnTo>
                      <a:pt x="1023938" y="892684"/>
                    </a:lnTo>
                    <a:lnTo>
                      <a:pt x="1028957" y="896942"/>
                    </a:lnTo>
                    <a:lnTo>
                      <a:pt x="1049034" y="913976"/>
                    </a:lnTo>
                    <a:lnTo>
                      <a:pt x="1054054" y="931010"/>
                    </a:lnTo>
                    <a:lnTo>
                      <a:pt x="1054054" y="948044"/>
                    </a:lnTo>
                    <a:lnTo>
                      <a:pt x="1069112" y="965077"/>
                    </a:lnTo>
                    <a:lnTo>
                      <a:pt x="1074131" y="982111"/>
                    </a:lnTo>
                    <a:lnTo>
                      <a:pt x="1089189" y="994886"/>
                    </a:lnTo>
                    <a:lnTo>
                      <a:pt x="1099227" y="999145"/>
                    </a:lnTo>
                    <a:lnTo>
                      <a:pt x="1114285" y="1007662"/>
                    </a:lnTo>
                    <a:lnTo>
                      <a:pt x="1129343" y="1016179"/>
                    </a:lnTo>
                    <a:lnTo>
                      <a:pt x="1134363" y="1033212"/>
                    </a:lnTo>
                    <a:lnTo>
                      <a:pt x="1154440" y="1045988"/>
                    </a:lnTo>
                    <a:lnTo>
                      <a:pt x="1169498" y="1050246"/>
                    </a:lnTo>
                    <a:lnTo>
                      <a:pt x="1199614" y="1054505"/>
                    </a:lnTo>
                    <a:lnTo>
                      <a:pt x="1209652" y="1063022"/>
                    </a:lnTo>
                    <a:lnTo>
                      <a:pt x="1214671" y="1067280"/>
                    </a:lnTo>
                    <a:lnTo>
                      <a:pt x="1214671" y="1080055"/>
                    </a:lnTo>
                    <a:lnTo>
                      <a:pt x="1209652" y="1084314"/>
                    </a:lnTo>
                    <a:lnTo>
                      <a:pt x="1189575" y="1097089"/>
                    </a:lnTo>
                    <a:lnTo>
                      <a:pt x="1179536" y="1101348"/>
                    </a:lnTo>
                    <a:lnTo>
                      <a:pt x="1174517" y="1114123"/>
                    </a:lnTo>
                    <a:lnTo>
                      <a:pt x="1174517" y="1135415"/>
                    </a:lnTo>
                    <a:lnTo>
                      <a:pt x="1174517" y="1152449"/>
                    </a:lnTo>
                    <a:lnTo>
                      <a:pt x="1174517" y="1169483"/>
                    </a:lnTo>
                    <a:lnTo>
                      <a:pt x="1194594" y="1199292"/>
                    </a:lnTo>
                    <a:lnTo>
                      <a:pt x="1199614" y="1224842"/>
                    </a:lnTo>
                    <a:lnTo>
                      <a:pt x="1214671" y="1241876"/>
                    </a:lnTo>
                    <a:lnTo>
                      <a:pt x="1229729" y="1254651"/>
                    </a:lnTo>
                    <a:lnTo>
                      <a:pt x="1254826" y="1275944"/>
                    </a:lnTo>
                    <a:lnTo>
                      <a:pt x="1289961" y="1310011"/>
                    </a:lnTo>
                    <a:lnTo>
                      <a:pt x="1315057" y="1339820"/>
                    </a:lnTo>
                    <a:lnTo>
                      <a:pt x="1335135" y="1365371"/>
                    </a:lnTo>
                    <a:lnTo>
                      <a:pt x="1355212" y="1390922"/>
                    </a:lnTo>
                    <a:lnTo>
                      <a:pt x="1355212" y="1403697"/>
                    </a:lnTo>
                    <a:lnTo>
                      <a:pt x="1360231" y="1416472"/>
                    </a:lnTo>
                    <a:lnTo>
                      <a:pt x="1350193" y="1416472"/>
                    </a:lnTo>
                    <a:lnTo>
                      <a:pt x="1340154" y="1403697"/>
                    </a:lnTo>
                    <a:lnTo>
                      <a:pt x="1315057" y="1399439"/>
                    </a:lnTo>
                    <a:lnTo>
                      <a:pt x="1289961" y="1399439"/>
                    </a:lnTo>
                    <a:lnTo>
                      <a:pt x="1269884" y="1399439"/>
                    </a:lnTo>
                    <a:lnTo>
                      <a:pt x="1254826" y="1399439"/>
                    </a:lnTo>
                    <a:lnTo>
                      <a:pt x="1229729" y="1390922"/>
                    </a:lnTo>
                    <a:lnTo>
                      <a:pt x="1209652" y="1373888"/>
                    </a:lnTo>
                    <a:lnTo>
                      <a:pt x="1194594" y="1365371"/>
                    </a:lnTo>
                    <a:lnTo>
                      <a:pt x="1189575" y="1356854"/>
                    </a:lnTo>
                    <a:lnTo>
                      <a:pt x="1174517" y="1339820"/>
                    </a:lnTo>
                    <a:lnTo>
                      <a:pt x="1149421" y="1331303"/>
                    </a:lnTo>
                    <a:lnTo>
                      <a:pt x="1129343" y="1331303"/>
                    </a:lnTo>
                    <a:lnTo>
                      <a:pt x="1109266" y="1339820"/>
                    </a:lnTo>
                    <a:lnTo>
                      <a:pt x="1084170" y="1344079"/>
                    </a:lnTo>
                    <a:lnTo>
                      <a:pt x="1064092" y="1348337"/>
                    </a:lnTo>
                    <a:lnTo>
                      <a:pt x="1044015" y="1356854"/>
                    </a:lnTo>
                    <a:lnTo>
                      <a:pt x="1028957" y="1356854"/>
                    </a:lnTo>
                    <a:lnTo>
                      <a:pt x="1023938" y="1356854"/>
                    </a:lnTo>
                    <a:lnTo>
                      <a:pt x="1008880" y="1344079"/>
                    </a:lnTo>
                    <a:lnTo>
                      <a:pt x="993822" y="1344079"/>
                    </a:lnTo>
                    <a:lnTo>
                      <a:pt x="988803" y="1344079"/>
                    </a:lnTo>
                    <a:lnTo>
                      <a:pt x="968726" y="1348337"/>
                    </a:lnTo>
                    <a:lnTo>
                      <a:pt x="953668" y="1361113"/>
                    </a:lnTo>
                    <a:lnTo>
                      <a:pt x="948648" y="1361113"/>
                    </a:lnTo>
                    <a:lnTo>
                      <a:pt x="948648" y="1373888"/>
                    </a:lnTo>
                    <a:lnTo>
                      <a:pt x="1003861" y="1373888"/>
                    </a:lnTo>
                    <a:lnTo>
                      <a:pt x="1023938" y="1378146"/>
                    </a:lnTo>
                    <a:lnTo>
                      <a:pt x="1044015" y="1382405"/>
                    </a:lnTo>
                    <a:lnTo>
                      <a:pt x="1054054" y="1382405"/>
                    </a:lnTo>
                    <a:lnTo>
                      <a:pt x="1064092" y="1378146"/>
                    </a:lnTo>
                    <a:lnTo>
                      <a:pt x="1069112" y="1365371"/>
                    </a:lnTo>
                    <a:lnTo>
                      <a:pt x="1084170" y="1361113"/>
                    </a:lnTo>
                    <a:lnTo>
                      <a:pt x="1109266" y="1361113"/>
                    </a:lnTo>
                    <a:lnTo>
                      <a:pt x="1134363" y="1361113"/>
                    </a:lnTo>
                    <a:lnTo>
                      <a:pt x="1154440" y="1361113"/>
                    </a:lnTo>
                    <a:lnTo>
                      <a:pt x="1159459" y="1365371"/>
                    </a:lnTo>
                    <a:lnTo>
                      <a:pt x="1169498" y="1378146"/>
                    </a:lnTo>
                    <a:lnTo>
                      <a:pt x="1194594" y="1390922"/>
                    </a:lnTo>
                    <a:lnTo>
                      <a:pt x="1209652" y="1412214"/>
                    </a:lnTo>
                    <a:lnTo>
                      <a:pt x="1234749" y="1433506"/>
                    </a:lnTo>
                    <a:lnTo>
                      <a:pt x="1249807" y="1437764"/>
                    </a:lnTo>
                    <a:lnTo>
                      <a:pt x="1269884" y="1446281"/>
                    </a:lnTo>
                    <a:lnTo>
                      <a:pt x="1279922" y="1446281"/>
                    </a:lnTo>
                    <a:lnTo>
                      <a:pt x="1289961" y="1454798"/>
                    </a:lnTo>
                    <a:lnTo>
                      <a:pt x="1300000" y="1467574"/>
                    </a:lnTo>
                    <a:lnTo>
                      <a:pt x="1289961" y="1471832"/>
                    </a:lnTo>
                    <a:lnTo>
                      <a:pt x="1274903" y="1484607"/>
                    </a:lnTo>
                    <a:lnTo>
                      <a:pt x="1269884" y="1505900"/>
                    </a:lnTo>
                    <a:lnTo>
                      <a:pt x="1259845" y="1514416"/>
                    </a:lnTo>
                    <a:lnTo>
                      <a:pt x="1254826" y="1518675"/>
                    </a:lnTo>
                    <a:lnTo>
                      <a:pt x="1249807" y="1514416"/>
                    </a:lnTo>
                    <a:lnTo>
                      <a:pt x="1249807" y="1505900"/>
                    </a:lnTo>
                    <a:lnTo>
                      <a:pt x="1234749" y="1501641"/>
                    </a:lnTo>
                    <a:lnTo>
                      <a:pt x="1214671" y="1488866"/>
                    </a:lnTo>
                    <a:lnTo>
                      <a:pt x="1214671" y="1484607"/>
                    </a:lnTo>
                    <a:lnTo>
                      <a:pt x="1214671" y="1471832"/>
                    </a:lnTo>
                    <a:lnTo>
                      <a:pt x="1214671" y="1454798"/>
                    </a:lnTo>
                    <a:lnTo>
                      <a:pt x="1199614" y="1433506"/>
                    </a:lnTo>
                    <a:lnTo>
                      <a:pt x="1194594" y="1429248"/>
                    </a:lnTo>
                    <a:lnTo>
                      <a:pt x="1179536" y="1429248"/>
                    </a:lnTo>
                    <a:lnTo>
                      <a:pt x="1169498" y="1429248"/>
                    </a:lnTo>
                    <a:lnTo>
                      <a:pt x="1159459" y="1429248"/>
                    </a:lnTo>
                    <a:lnTo>
                      <a:pt x="1139382" y="1437764"/>
                    </a:lnTo>
                    <a:lnTo>
                      <a:pt x="1119305" y="1446281"/>
                    </a:lnTo>
                    <a:lnTo>
                      <a:pt x="1109266" y="1450540"/>
                    </a:lnTo>
                    <a:lnTo>
                      <a:pt x="1109266" y="1454798"/>
                    </a:lnTo>
                    <a:lnTo>
                      <a:pt x="1114285" y="1463315"/>
                    </a:lnTo>
                    <a:lnTo>
                      <a:pt x="1119305" y="1480349"/>
                    </a:lnTo>
                    <a:lnTo>
                      <a:pt x="1114285" y="1484607"/>
                    </a:lnTo>
                    <a:lnTo>
                      <a:pt x="1099227" y="1484607"/>
                    </a:lnTo>
                    <a:lnTo>
                      <a:pt x="1089189" y="1488866"/>
                    </a:lnTo>
                    <a:lnTo>
                      <a:pt x="1084170" y="1501641"/>
                    </a:lnTo>
                    <a:lnTo>
                      <a:pt x="1069112" y="1505900"/>
                    </a:lnTo>
                    <a:lnTo>
                      <a:pt x="1054054" y="1514416"/>
                    </a:lnTo>
                    <a:lnTo>
                      <a:pt x="1044015" y="1518675"/>
                    </a:lnTo>
                    <a:lnTo>
                      <a:pt x="1028957" y="1514416"/>
                    </a:lnTo>
                    <a:lnTo>
                      <a:pt x="1023938" y="1501641"/>
                    </a:lnTo>
                    <a:lnTo>
                      <a:pt x="1008880" y="1484607"/>
                    </a:lnTo>
                    <a:lnTo>
                      <a:pt x="988803" y="1471832"/>
                    </a:lnTo>
                    <a:lnTo>
                      <a:pt x="968726" y="1471832"/>
                    </a:lnTo>
                    <a:lnTo>
                      <a:pt x="963706" y="1480349"/>
                    </a:lnTo>
                    <a:lnTo>
                      <a:pt x="963706" y="1488866"/>
                    </a:lnTo>
                    <a:lnTo>
                      <a:pt x="953668" y="1505900"/>
                    </a:lnTo>
                    <a:lnTo>
                      <a:pt x="943629" y="1514416"/>
                    </a:lnTo>
                    <a:lnTo>
                      <a:pt x="933591" y="1522933"/>
                    </a:lnTo>
                    <a:lnTo>
                      <a:pt x="933591" y="1531450"/>
                    </a:lnTo>
                    <a:lnTo>
                      <a:pt x="908494" y="1522933"/>
                    </a:lnTo>
                    <a:lnTo>
                      <a:pt x="883398" y="1518675"/>
                    </a:lnTo>
                    <a:lnTo>
                      <a:pt x="868340" y="1514416"/>
                    </a:lnTo>
                    <a:lnTo>
                      <a:pt x="853282" y="1514416"/>
                    </a:lnTo>
                    <a:lnTo>
                      <a:pt x="848262" y="1518675"/>
                    </a:lnTo>
                    <a:lnTo>
                      <a:pt x="843243" y="1531450"/>
                    </a:lnTo>
                    <a:lnTo>
                      <a:pt x="823166" y="1565518"/>
                    </a:lnTo>
                    <a:lnTo>
                      <a:pt x="803089" y="1591068"/>
                    </a:lnTo>
                    <a:lnTo>
                      <a:pt x="783011" y="1612361"/>
                    </a:lnTo>
                    <a:lnTo>
                      <a:pt x="767954" y="1625136"/>
                    </a:lnTo>
                    <a:lnTo>
                      <a:pt x="762934" y="1642170"/>
                    </a:lnTo>
                    <a:lnTo>
                      <a:pt x="767954" y="1646428"/>
                    </a:lnTo>
                    <a:lnTo>
                      <a:pt x="747876" y="1646428"/>
                    </a:lnTo>
                    <a:lnTo>
                      <a:pt x="727799" y="1646428"/>
                    </a:lnTo>
                    <a:lnTo>
                      <a:pt x="712741" y="1637911"/>
                    </a:lnTo>
                    <a:lnTo>
                      <a:pt x="702703" y="1629394"/>
                    </a:lnTo>
                    <a:lnTo>
                      <a:pt x="682625" y="1642170"/>
                    </a:lnTo>
                    <a:lnTo>
                      <a:pt x="667568" y="1642170"/>
                    </a:lnTo>
                    <a:lnTo>
                      <a:pt x="662548" y="1637911"/>
                    </a:lnTo>
                    <a:lnTo>
                      <a:pt x="652510" y="1629394"/>
                    </a:lnTo>
                    <a:lnTo>
                      <a:pt x="642471" y="1625136"/>
                    </a:lnTo>
                    <a:lnTo>
                      <a:pt x="627413" y="1625136"/>
                    </a:lnTo>
                    <a:lnTo>
                      <a:pt x="622394" y="1629394"/>
                    </a:lnTo>
                    <a:lnTo>
                      <a:pt x="607336" y="1637911"/>
                    </a:lnTo>
                    <a:lnTo>
                      <a:pt x="592278" y="1642170"/>
                    </a:lnTo>
                    <a:lnTo>
                      <a:pt x="572201" y="1642170"/>
                    </a:lnTo>
                    <a:lnTo>
                      <a:pt x="547104" y="1642170"/>
                    </a:lnTo>
                    <a:lnTo>
                      <a:pt x="552124" y="1629394"/>
                    </a:lnTo>
                    <a:lnTo>
                      <a:pt x="552124" y="1620878"/>
                    </a:lnTo>
                    <a:lnTo>
                      <a:pt x="542085" y="1612361"/>
                    </a:lnTo>
                    <a:lnTo>
                      <a:pt x="532046" y="1612361"/>
                    </a:lnTo>
                    <a:lnTo>
                      <a:pt x="527027" y="1608102"/>
                    </a:lnTo>
                    <a:lnTo>
                      <a:pt x="527027" y="1591068"/>
                    </a:lnTo>
                    <a:lnTo>
                      <a:pt x="522008" y="1578293"/>
                    </a:lnTo>
                    <a:lnTo>
                      <a:pt x="506950" y="1569776"/>
                    </a:lnTo>
                    <a:lnTo>
                      <a:pt x="486873" y="1539967"/>
                    </a:lnTo>
                    <a:lnTo>
                      <a:pt x="461776" y="1518675"/>
                    </a:lnTo>
                    <a:lnTo>
                      <a:pt x="446718" y="1505900"/>
                    </a:lnTo>
                    <a:lnTo>
                      <a:pt x="441699" y="1497383"/>
                    </a:lnTo>
                    <a:lnTo>
                      <a:pt x="411583" y="1497383"/>
                    </a:lnTo>
                    <a:lnTo>
                      <a:pt x="391506" y="1480349"/>
                    </a:lnTo>
                    <a:lnTo>
                      <a:pt x="381467" y="1467574"/>
                    </a:lnTo>
                    <a:lnTo>
                      <a:pt x="371429" y="1450540"/>
                    </a:lnTo>
                    <a:lnTo>
                      <a:pt x="361390" y="1437764"/>
                    </a:lnTo>
                    <a:lnTo>
                      <a:pt x="351352" y="1420731"/>
                    </a:lnTo>
                    <a:lnTo>
                      <a:pt x="346332" y="1403697"/>
                    </a:lnTo>
                    <a:lnTo>
                      <a:pt x="341313" y="1395180"/>
                    </a:lnTo>
                    <a:lnTo>
                      <a:pt x="336294" y="1395180"/>
                    </a:lnTo>
                    <a:lnTo>
                      <a:pt x="321236" y="1395180"/>
                    </a:lnTo>
                    <a:lnTo>
                      <a:pt x="316216" y="1395180"/>
                    </a:lnTo>
                    <a:lnTo>
                      <a:pt x="306178" y="1399439"/>
                    </a:lnTo>
                    <a:lnTo>
                      <a:pt x="301158" y="1395180"/>
                    </a:lnTo>
                    <a:lnTo>
                      <a:pt x="286101" y="1382405"/>
                    </a:lnTo>
                    <a:lnTo>
                      <a:pt x="286101" y="1365371"/>
                    </a:lnTo>
                    <a:lnTo>
                      <a:pt x="296139" y="1356854"/>
                    </a:lnTo>
                    <a:lnTo>
                      <a:pt x="296139" y="1344079"/>
                    </a:lnTo>
                    <a:lnTo>
                      <a:pt x="301158" y="1327045"/>
                    </a:lnTo>
                    <a:lnTo>
                      <a:pt x="321236" y="1310011"/>
                    </a:lnTo>
                    <a:lnTo>
                      <a:pt x="346332" y="1292977"/>
                    </a:lnTo>
                    <a:lnTo>
                      <a:pt x="351352" y="1288719"/>
                    </a:lnTo>
                    <a:lnTo>
                      <a:pt x="321236" y="1258910"/>
                    </a:lnTo>
                    <a:lnTo>
                      <a:pt x="296139" y="1224842"/>
                    </a:lnTo>
                    <a:lnTo>
                      <a:pt x="266023" y="1203550"/>
                    </a:lnTo>
                    <a:lnTo>
                      <a:pt x="245946" y="1199292"/>
                    </a:lnTo>
                    <a:lnTo>
                      <a:pt x="220850" y="1190775"/>
                    </a:lnTo>
                    <a:lnTo>
                      <a:pt x="215830" y="1186516"/>
                    </a:lnTo>
                    <a:lnTo>
                      <a:pt x="200772" y="1173741"/>
                    </a:lnTo>
                    <a:lnTo>
                      <a:pt x="195753" y="1165224"/>
                    </a:lnTo>
                    <a:lnTo>
                      <a:pt x="185715" y="1156707"/>
                    </a:lnTo>
                    <a:lnTo>
                      <a:pt x="175676" y="1156707"/>
                    </a:lnTo>
                    <a:lnTo>
                      <a:pt x="160618" y="1156707"/>
                    </a:lnTo>
                    <a:lnTo>
                      <a:pt x="145560" y="1152449"/>
                    </a:lnTo>
                    <a:lnTo>
                      <a:pt x="140541" y="1139674"/>
                    </a:lnTo>
                    <a:lnTo>
                      <a:pt x="135522" y="1131157"/>
                    </a:lnTo>
                    <a:lnTo>
                      <a:pt x="120464" y="1122640"/>
                    </a:lnTo>
                    <a:lnTo>
                      <a:pt x="105406" y="1118381"/>
                    </a:lnTo>
                    <a:lnTo>
                      <a:pt x="100386" y="1114123"/>
                    </a:lnTo>
                    <a:lnTo>
                      <a:pt x="95367" y="1101348"/>
                    </a:lnTo>
                    <a:lnTo>
                      <a:pt x="95367" y="1084314"/>
                    </a:lnTo>
                    <a:lnTo>
                      <a:pt x="100386" y="1071538"/>
                    </a:lnTo>
                    <a:lnTo>
                      <a:pt x="115444" y="1063022"/>
                    </a:lnTo>
                    <a:lnTo>
                      <a:pt x="125483" y="1050246"/>
                    </a:lnTo>
                    <a:lnTo>
                      <a:pt x="160618" y="1033212"/>
                    </a:lnTo>
                    <a:lnTo>
                      <a:pt x="175676" y="1024696"/>
                    </a:lnTo>
                    <a:lnTo>
                      <a:pt x="185715" y="1011920"/>
                    </a:lnTo>
                    <a:lnTo>
                      <a:pt x="195753" y="994886"/>
                    </a:lnTo>
                    <a:lnTo>
                      <a:pt x="195753" y="977853"/>
                    </a:lnTo>
                    <a:lnTo>
                      <a:pt x="195753" y="943785"/>
                    </a:lnTo>
                    <a:lnTo>
                      <a:pt x="195753" y="913976"/>
                    </a:lnTo>
                    <a:lnTo>
                      <a:pt x="195753" y="905459"/>
                    </a:lnTo>
                    <a:lnTo>
                      <a:pt x="205792" y="892684"/>
                    </a:lnTo>
                    <a:lnTo>
                      <a:pt x="235908" y="888425"/>
                    </a:lnTo>
                    <a:lnTo>
                      <a:pt x="261004" y="879909"/>
                    </a:lnTo>
                    <a:lnTo>
                      <a:pt x="266024" y="878205"/>
                    </a:lnTo>
                    <a:lnTo>
                      <a:pt x="266024" y="877238"/>
                    </a:lnTo>
                    <a:lnTo>
                      <a:pt x="266024" y="855946"/>
                    </a:lnTo>
                    <a:lnTo>
                      <a:pt x="261004" y="838912"/>
                    </a:lnTo>
                    <a:lnTo>
                      <a:pt x="240927" y="826137"/>
                    </a:lnTo>
                    <a:lnTo>
                      <a:pt x="220850" y="817620"/>
                    </a:lnTo>
                    <a:lnTo>
                      <a:pt x="200773" y="804844"/>
                    </a:lnTo>
                    <a:lnTo>
                      <a:pt x="185715" y="800586"/>
                    </a:lnTo>
                    <a:lnTo>
                      <a:pt x="185715" y="787811"/>
                    </a:lnTo>
                    <a:lnTo>
                      <a:pt x="180695" y="770777"/>
                    </a:lnTo>
                    <a:lnTo>
                      <a:pt x="185715" y="753743"/>
                    </a:lnTo>
                    <a:lnTo>
                      <a:pt x="185715" y="740968"/>
                    </a:lnTo>
                    <a:lnTo>
                      <a:pt x="180695" y="723934"/>
                    </a:lnTo>
                    <a:lnTo>
                      <a:pt x="165637" y="706900"/>
                    </a:lnTo>
                    <a:lnTo>
                      <a:pt x="165637" y="694125"/>
                    </a:lnTo>
                    <a:lnTo>
                      <a:pt x="175676" y="681350"/>
                    </a:lnTo>
                    <a:lnTo>
                      <a:pt x="180695" y="660058"/>
                    </a:lnTo>
                    <a:lnTo>
                      <a:pt x="160618" y="634507"/>
                    </a:lnTo>
                    <a:lnTo>
                      <a:pt x="145560" y="634507"/>
                    </a:lnTo>
                    <a:lnTo>
                      <a:pt x="135522" y="634507"/>
                    </a:lnTo>
                    <a:lnTo>
                      <a:pt x="115444" y="643024"/>
                    </a:lnTo>
                    <a:lnTo>
                      <a:pt x="95367" y="647282"/>
                    </a:lnTo>
                    <a:lnTo>
                      <a:pt x="80309" y="647282"/>
                    </a:lnTo>
                    <a:lnTo>
                      <a:pt x="75290" y="643024"/>
                    </a:lnTo>
                    <a:lnTo>
                      <a:pt x="60232" y="625990"/>
                    </a:lnTo>
                    <a:lnTo>
                      <a:pt x="60232" y="608956"/>
                    </a:lnTo>
                    <a:lnTo>
                      <a:pt x="65251" y="591923"/>
                    </a:lnTo>
                    <a:lnTo>
                      <a:pt x="75290" y="574889"/>
                    </a:lnTo>
                    <a:lnTo>
                      <a:pt x="65251" y="562114"/>
                    </a:lnTo>
                    <a:lnTo>
                      <a:pt x="65251" y="557855"/>
                    </a:lnTo>
                    <a:lnTo>
                      <a:pt x="60232" y="545080"/>
                    </a:lnTo>
                    <a:lnTo>
                      <a:pt x="60232" y="532305"/>
                    </a:lnTo>
                    <a:lnTo>
                      <a:pt x="65251" y="523788"/>
                    </a:lnTo>
                    <a:lnTo>
                      <a:pt x="75290" y="519529"/>
                    </a:lnTo>
                    <a:lnTo>
                      <a:pt x="95367" y="502495"/>
                    </a:lnTo>
                    <a:lnTo>
                      <a:pt x="105406" y="489720"/>
                    </a:lnTo>
                    <a:lnTo>
                      <a:pt x="105406" y="476945"/>
                    </a:lnTo>
                    <a:lnTo>
                      <a:pt x="100386" y="472686"/>
                    </a:lnTo>
                    <a:lnTo>
                      <a:pt x="80309" y="459911"/>
                    </a:lnTo>
                    <a:lnTo>
                      <a:pt x="60232" y="451394"/>
                    </a:lnTo>
                    <a:lnTo>
                      <a:pt x="40155" y="438619"/>
                    </a:lnTo>
                    <a:lnTo>
                      <a:pt x="20077" y="421585"/>
                    </a:lnTo>
                    <a:lnTo>
                      <a:pt x="20077" y="417327"/>
                    </a:lnTo>
                    <a:lnTo>
                      <a:pt x="15058" y="408810"/>
                    </a:lnTo>
                    <a:lnTo>
                      <a:pt x="15058" y="404551"/>
                    </a:lnTo>
                    <a:lnTo>
                      <a:pt x="5019" y="404551"/>
                    </a:lnTo>
                    <a:lnTo>
                      <a:pt x="0" y="404551"/>
                    </a:lnTo>
                    <a:lnTo>
                      <a:pt x="5019" y="391776"/>
                    </a:lnTo>
                    <a:lnTo>
                      <a:pt x="20077" y="383259"/>
                    </a:lnTo>
                    <a:lnTo>
                      <a:pt x="20077" y="370484"/>
                    </a:lnTo>
                    <a:lnTo>
                      <a:pt x="25097" y="357709"/>
                    </a:lnTo>
                    <a:lnTo>
                      <a:pt x="25097" y="349192"/>
                    </a:lnTo>
                    <a:lnTo>
                      <a:pt x="35135" y="336416"/>
                    </a:lnTo>
                    <a:lnTo>
                      <a:pt x="60232" y="315124"/>
                    </a:lnTo>
                    <a:lnTo>
                      <a:pt x="80309" y="281057"/>
                    </a:lnTo>
                    <a:lnTo>
                      <a:pt x="100386" y="268281"/>
                    </a:lnTo>
                    <a:lnTo>
                      <a:pt x="115444" y="268281"/>
                    </a:lnTo>
                    <a:lnTo>
                      <a:pt x="125483" y="276798"/>
                    </a:lnTo>
                    <a:lnTo>
                      <a:pt x="135522" y="281057"/>
                    </a:lnTo>
                    <a:lnTo>
                      <a:pt x="135522" y="285315"/>
                    </a:lnTo>
                    <a:lnTo>
                      <a:pt x="140541" y="285315"/>
                    </a:lnTo>
                    <a:lnTo>
                      <a:pt x="155599" y="276798"/>
                    </a:lnTo>
                    <a:lnTo>
                      <a:pt x="155599" y="264023"/>
                    </a:lnTo>
                    <a:lnTo>
                      <a:pt x="160618" y="251248"/>
                    </a:lnTo>
                    <a:lnTo>
                      <a:pt x="175676" y="246989"/>
                    </a:lnTo>
                    <a:lnTo>
                      <a:pt x="200773" y="234214"/>
                    </a:lnTo>
                    <a:lnTo>
                      <a:pt x="215831" y="229956"/>
                    </a:lnTo>
                    <a:lnTo>
                      <a:pt x="225869" y="217180"/>
                    </a:lnTo>
                    <a:lnTo>
                      <a:pt x="225869" y="208663"/>
                    </a:lnTo>
                    <a:lnTo>
                      <a:pt x="220850" y="195888"/>
                    </a:lnTo>
                    <a:lnTo>
                      <a:pt x="205792" y="178854"/>
                    </a:lnTo>
                    <a:lnTo>
                      <a:pt x="195753" y="157562"/>
                    </a:lnTo>
                    <a:lnTo>
                      <a:pt x="165637" y="123495"/>
                    </a:lnTo>
                    <a:lnTo>
                      <a:pt x="160618" y="106461"/>
                    </a:lnTo>
                    <a:lnTo>
                      <a:pt x="160618" y="93686"/>
                    </a:lnTo>
                    <a:lnTo>
                      <a:pt x="160618" y="89427"/>
                    </a:lnTo>
                    <a:lnTo>
                      <a:pt x="175676" y="89427"/>
                    </a:lnTo>
                    <a:lnTo>
                      <a:pt x="180695" y="89427"/>
                    </a:lnTo>
                    <a:lnTo>
                      <a:pt x="185715" y="89427"/>
                    </a:lnTo>
                    <a:lnTo>
                      <a:pt x="195753" y="85169"/>
                    </a:lnTo>
                    <a:lnTo>
                      <a:pt x="205792" y="72393"/>
                    </a:lnTo>
                    <a:lnTo>
                      <a:pt x="205792" y="59618"/>
                    </a:lnTo>
                    <a:lnTo>
                      <a:pt x="225869" y="34068"/>
                    </a:lnTo>
                    <a:lnTo>
                      <a:pt x="225869" y="38326"/>
                    </a:lnTo>
                    <a:lnTo>
                      <a:pt x="255985" y="17034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689064F7-46EF-434E-A19C-7A99B7A4A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239" y="4618106"/>
                <a:ext cx="100387" cy="46843"/>
              </a:xfrm>
              <a:custGeom>
                <a:avLst/>
                <a:gdLst>
                  <a:gd name="T0" fmla="*/ 0 w 20"/>
                  <a:gd name="T1" fmla="*/ 5 h 11"/>
                  <a:gd name="T2" fmla="*/ 0 w 20"/>
                  <a:gd name="T3" fmla="*/ 5 h 11"/>
                  <a:gd name="T4" fmla="*/ 1 w 20"/>
                  <a:gd name="T5" fmla="*/ 8 h 11"/>
                  <a:gd name="T6" fmla="*/ 5 w 20"/>
                  <a:gd name="T7" fmla="*/ 9 h 11"/>
                  <a:gd name="T8" fmla="*/ 5 w 20"/>
                  <a:gd name="T9" fmla="*/ 9 h 11"/>
                  <a:gd name="T10" fmla="*/ 12 w 20"/>
                  <a:gd name="T11" fmla="*/ 11 h 11"/>
                  <a:gd name="T12" fmla="*/ 17 w 20"/>
                  <a:gd name="T13" fmla="*/ 11 h 11"/>
                  <a:gd name="T14" fmla="*/ 17 w 20"/>
                  <a:gd name="T15" fmla="*/ 11 h 11"/>
                  <a:gd name="T16" fmla="*/ 20 w 20"/>
                  <a:gd name="T17" fmla="*/ 9 h 11"/>
                  <a:gd name="T18" fmla="*/ 20 w 20"/>
                  <a:gd name="T19" fmla="*/ 7 h 11"/>
                  <a:gd name="T20" fmla="*/ 18 w 20"/>
                  <a:gd name="T21" fmla="*/ 4 h 11"/>
                  <a:gd name="T22" fmla="*/ 14 w 20"/>
                  <a:gd name="T23" fmla="*/ 1 h 11"/>
                  <a:gd name="T24" fmla="*/ 14 w 20"/>
                  <a:gd name="T25" fmla="*/ 1 h 11"/>
                  <a:gd name="T26" fmla="*/ 12 w 20"/>
                  <a:gd name="T27" fmla="*/ 1 h 11"/>
                  <a:gd name="T28" fmla="*/ 12 w 20"/>
                  <a:gd name="T29" fmla="*/ 1 h 11"/>
                  <a:gd name="T30" fmla="*/ 12 w 20"/>
                  <a:gd name="T31" fmla="*/ 1 h 11"/>
                  <a:gd name="T32" fmla="*/ 11 w 20"/>
                  <a:gd name="T33" fmla="*/ 3 h 11"/>
                  <a:gd name="T34" fmla="*/ 11 w 20"/>
                  <a:gd name="T35" fmla="*/ 3 h 11"/>
                  <a:gd name="T36" fmla="*/ 8 w 20"/>
                  <a:gd name="T37" fmla="*/ 0 h 11"/>
                  <a:gd name="T38" fmla="*/ 8 w 20"/>
                  <a:gd name="T39" fmla="*/ 0 h 11"/>
                  <a:gd name="T40" fmla="*/ 7 w 20"/>
                  <a:gd name="T41" fmla="*/ 0 h 11"/>
                  <a:gd name="T42" fmla="*/ 7 w 20"/>
                  <a:gd name="T43" fmla="*/ 0 h 11"/>
                  <a:gd name="T44" fmla="*/ 3 w 20"/>
                  <a:gd name="T45" fmla="*/ 0 h 11"/>
                  <a:gd name="T46" fmla="*/ 1 w 20"/>
                  <a:gd name="T47" fmla="*/ 0 h 11"/>
                  <a:gd name="T48" fmla="*/ 0 w 20"/>
                  <a:gd name="T49" fmla="*/ 1 h 11"/>
                  <a:gd name="T50" fmla="*/ 0 w 20"/>
                  <a:gd name="T51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" h="11">
                    <a:moveTo>
                      <a:pt x="0" y="5"/>
                    </a:moveTo>
                    <a:lnTo>
                      <a:pt x="0" y="5"/>
                    </a:lnTo>
                    <a:lnTo>
                      <a:pt x="1" y="8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12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20" y="9"/>
                    </a:lnTo>
                    <a:lnTo>
                      <a:pt x="20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14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2" y="1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 w="12700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67">
                <a:extLst>
                  <a:ext uri="{FF2B5EF4-FFF2-40B4-BE49-F238E27FC236}">
                    <a16:creationId xmlns:a16="http://schemas.microsoft.com/office/drawing/2014/main" id="{F73711FF-1008-4167-A473-50B38DBF9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292" y="45968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17F46B7B-8A99-40F0-BB79-1408D902CF4E}"/>
                  </a:ext>
                </a:extLst>
              </p:cNvPr>
              <p:cNvGrpSpPr/>
              <p:nvPr/>
            </p:nvGrpSpPr>
            <p:grpSpPr>
              <a:xfrm>
                <a:off x="2939219" y="4050910"/>
                <a:ext cx="1651349" cy="1193187"/>
                <a:chOff x="2939219" y="4050910"/>
                <a:chExt cx="1651349" cy="1193187"/>
              </a:xfrm>
            </p:grpSpPr>
            <p:sp>
              <p:nvSpPr>
                <p:cNvPr id="46" name="Freeform 453">
                  <a:extLst>
                    <a:ext uri="{FF2B5EF4-FFF2-40B4-BE49-F238E27FC236}">
                      <a16:creationId xmlns:a16="http://schemas.microsoft.com/office/drawing/2014/main" id="{F3F3B32B-14C8-4D64-9B04-5062E32F9B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9219" y="4050910"/>
                  <a:ext cx="1651349" cy="1107195"/>
                </a:xfrm>
                <a:custGeom>
                  <a:avLst/>
                  <a:gdLst>
                    <a:gd name="T0" fmla="*/ 305 w 329"/>
                    <a:gd name="T1" fmla="*/ 139 h 260"/>
                    <a:gd name="T2" fmla="*/ 277 w 329"/>
                    <a:gd name="T3" fmla="*/ 145 h 260"/>
                    <a:gd name="T4" fmla="*/ 256 w 329"/>
                    <a:gd name="T5" fmla="*/ 137 h 260"/>
                    <a:gd name="T6" fmla="*/ 247 w 329"/>
                    <a:gd name="T7" fmla="*/ 135 h 260"/>
                    <a:gd name="T8" fmla="*/ 249 w 329"/>
                    <a:gd name="T9" fmla="*/ 125 h 260"/>
                    <a:gd name="T10" fmla="*/ 225 w 329"/>
                    <a:gd name="T11" fmla="*/ 131 h 260"/>
                    <a:gd name="T12" fmla="*/ 209 w 329"/>
                    <a:gd name="T13" fmla="*/ 128 h 260"/>
                    <a:gd name="T14" fmla="*/ 205 w 329"/>
                    <a:gd name="T15" fmla="*/ 147 h 260"/>
                    <a:gd name="T16" fmla="*/ 197 w 329"/>
                    <a:gd name="T17" fmla="*/ 159 h 260"/>
                    <a:gd name="T18" fmla="*/ 183 w 329"/>
                    <a:gd name="T19" fmla="*/ 156 h 260"/>
                    <a:gd name="T20" fmla="*/ 167 w 329"/>
                    <a:gd name="T21" fmla="*/ 151 h 260"/>
                    <a:gd name="T22" fmla="*/ 147 w 329"/>
                    <a:gd name="T23" fmla="*/ 139 h 260"/>
                    <a:gd name="T24" fmla="*/ 137 w 329"/>
                    <a:gd name="T25" fmla="*/ 118 h 260"/>
                    <a:gd name="T26" fmla="*/ 148 w 329"/>
                    <a:gd name="T27" fmla="*/ 108 h 260"/>
                    <a:gd name="T28" fmla="*/ 165 w 329"/>
                    <a:gd name="T29" fmla="*/ 99 h 260"/>
                    <a:gd name="T30" fmla="*/ 184 w 329"/>
                    <a:gd name="T31" fmla="*/ 94 h 260"/>
                    <a:gd name="T32" fmla="*/ 197 w 329"/>
                    <a:gd name="T33" fmla="*/ 80 h 260"/>
                    <a:gd name="T34" fmla="*/ 199 w 329"/>
                    <a:gd name="T35" fmla="*/ 54 h 260"/>
                    <a:gd name="T36" fmla="*/ 184 w 329"/>
                    <a:gd name="T37" fmla="*/ 38 h 260"/>
                    <a:gd name="T38" fmla="*/ 168 w 329"/>
                    <a:gd name="T39" fmla="*/ 34 h 260"/>
                    <a:gd name="T40" fmla="*/ 153 w 329"/>
                    <a:gd name="T41" fmla="*/ 20 h 260"/>
                    <a:gd name="T42" fmla="*/ 137 w 329"/>
                    <a:gd name="T43" fmla="*/ 2 h 260"/>
                    <a:gd name="T44" fmla="*/ 123 w 329"/>
                    <a:gd name="T45" fmla="*/ 8 h 260"/>
                    <a:gd name="T46" fmla="*/ 100 w 329"/>
                    <a:gd name="T47" fmla="*/ 32 h 260"/>
                    <a:gd name="T48" fmla="*/ 91 w 329"/>
                    <a:gd name="T49" fmla="*/ 42 h 260"/>
                    <a:gd name="T50" fmla="*/ 72 w 329"/>
                    <a:gd name="T51" fmla="*/ 54 h 260"/>
                    <a:gd name="T52" fmla="*/ 56 w 329"/>
                    <a:gd name="T53" fmla="*/ 43 h 260"/>
                    <a:gd name="T54" fmla="*/ 44 w 329"/>
                    <a:gd name="T55" fmla="*/ 36 h 260"/>
                    <a:gd name="T56" fmla="*/ 36 w 329"/>
                    <a:gd name="T57" fmla="*/ 57 h 260"/>
                    <a:gd name="T58" fmla="*/ 20 w 329"/>
                    <a:gd name="T59" fmla="*/ 87 h 260"/>
                    <a:gd name="T60" fmla="*/ 23 w 329"/>
                    <a:gd name="T61" fmla="*/ 104 h 260"/>
                    <a:gd name="T62" fmla="*/ 23 w 329"/>
                    <a:gd name="T63" fmla="*/ 116 h 260"/>
                    <a:gd name="T64" fmla="*/ 32 w 329"/>
                    <a:gd name="T65" fmla="*/ 133 h 260"/>
                    <a:gd name="T66" fmla="*/ 40 w 329"/>
                    <a:gd name="T67" fmla="*/ 153 h 260"/>
                    <a:gd name="T68" fmla="*/ 38 w 329"/>
                    <a:gd name="T69" fmla="*/ 162 h 260"/>
                    <a:gd name="T70" fmla="*/ 31 w 329"/>
                    <a:gd name="T71" fmla="*/ 174 h 260"/>
                    <a:gd name="T72" fmla="*/ 28 w 329"/>
                    <a:gd name="T73" fmla="*/ 198 h 260"/>
                    <a:gd name="T74" fmla="*/ 28 w 329"/>
                    <a:gd name="T75" fmla="*/ 219 h 260"/>
                    <a:gd name="T76" fmla="*/ 0 w 329"/>
                    <a:gd name="T77" fmla="*/ 215 h 260"/>
                    <a:gd name="T78" fmla="*/ 14 w 329"/>
                    <a:gd name="T79" fmla="*/ 235 h 260"/>
                    <a:gd name="T80" fmla="*/ 26 w 329"/>
                    <a:gd name="T81" fmla="*/ 252 h 260"/>
                    <a:gd name="T82" fmla="*/ 38 w 329"/>
                    <a:gd name="T83" fmla="*/ 256 h 260"/>
                    <a:gd name="T84" fmla="*/ 55 w 329"/>
                    <a:gd name="T85" fmla="*/ 247 h 260"/>
                    <a:gd name="T86" fmla="*/ 50 w 329"/>
                    <a:gd name="T87" fmla="*/ 233 h 260"/>
                    <a:gd name="T88" fmla="*/ 72 w 329"/>
                    <a:gd name="T89" fmla="*/ 244 h 260"/>
                    <a:gd name="T90" fmla="*/ 78 w 329"/>
                    <a:gd name="T91" fmla="*/ 241 h 260"/>
                    <a:gd name="T92" fmla="*/ 86 w 329"/>
                    <a:gd name="T93" fmla="*/ 246 h 260"/>
                    <a:gd name="T94" fmla="*/ 96 w 329"/>
                    <a:gd name="T95" fmla="*/ 238 h 260"/>
                    <a:gd name="T96" fmla="*/ 111 w 329"/>
                    <a:gd name="T97" fmla="*/ 252 h 260"/>
                    <a:gd name="T98" fmla="*/ 122 w 329"/>
                    <a:gd name="T99" fmla="*/ 246 h 260"/>
                    <a:gd name="T100" fmla="*/ 159 w 329"/>
                    <a:gd name="T101" fmla="*/ 238 h 260"/>
                    <a:gd name="T102" fmla="*/ 177 w 329"/>
                    <a:gd name="T103" fmla="*/ 235 h 260"/>
                    <a:gd name="T104" fmla="*/ 212 w 329"/>
                    <a:gd name="T105" fmla="*/ 244 h 260"/>
                    <a:gd name="T106" fmla="*/ 224 w 329"/>
                    <a:gd name="T107" fmla="*/ 238 h 260"/>
                    <a:gd name="T108" fmla="*/ 253 w 329"/>
                    <a:gd name="T109" fmla="*/ 223 h 260"/>
                    <a:gd name="T110" fmla="*/ 280 w 329"/>
                    <a:gd name="T111" fmla="*/ 213 h 260"/>
                    <a:gd name="T112" fmla="*/ 286 w 329"/>
                    <a:gd name="T113" fmla="*/ 205 h 260"/>
                    <a:gd name="T114" fmla="*/ 300 w 329"/>
                    <a:gd name="T115" fmla="*/ 185 h 260"/>
                    <a:gd name="T116" fmla="*/ 325 w 329"/>
                    <a:gd name="T117" fmla="*/ 173 h 260"/>
                    <a:gd name="T118" fmla="*/ 322 w 329"/>
                    <a:gd name="T119" fmla="*/ 149 h 260"/>
                    <a:gd name="T120" fmla="*/ 328 w 329"/>
                    <a:gd name="T121" fmla="*/ 135 h 2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29" h="260">
                      <a:moveTo>
                        <a:pt x="328" y="135"/>
                      </a:moveTo>
                      <a:lnTo>
                        <a:pt x="328" y="135"/>
                      </a:lnTo>
                      <a:lnTo>
                        <a:pt x="324" y="135"/>
                      </a:lnTo>
                      <a:lnTo>
                        <a:pt x="324" y="135"/>
                      </a:lnTo>
                      <a:lnTo>
                        <a:pt x="314" y="136"/>
                      </a:lnTo>
                      <a:lnTo>
                        <a:pt x="314" y="136"/>
                      </a:lnTo>
                      <a:lnTo>
                        <a:pt x="309" y="137"/>
                      </a:lnTo>
                      <a:lnTo>
                        <a:pt x="309" y="137"/>
                      </a:lnTo>
                      <a:lnTo>
                        <a:pt x="305" y="139"/>
                      </a:lnTo>
                      <a:lnTo>
                        <a:pt x="305" y="139"/>
                      </a:lnTo>
                      <a:lnTo>
                        <a:pt x="300" y="139"/>
                      </a:lnTo>
                      <a:lnTo>
                        <a:pt x="300" y="139"/>
                      </a:lnTo>
                      <a:lnTo>
                        <a:pt x="294" y="140"/>
                      </a:lnTo>
                      <a:lnTo>
                        <a:pt x="289" y="141"/>
                      </a:lnTo>
                      <a:lnTo>
                        <a:pt x="289" y="141"/>
                      </a:lnTo>
                      <a:lnTo>
                        <a:pt x="285" y="144"/>
                      </a:lnTo>
                      <a:lnTo>
                        <a:pt x="285" y="144"/>
                      </a:lnTo>
                      <a:lnTo>
                        <a:pt x="281" y="145"/>
                      </a:lnTo>
                      <a:lnTo>
                        <a:pt x="277" y="145"/>
                      </a:lnTo>
                      <a:lnTo>
                        <a:pt x="277" y="145"/>
                      </a:lnTo>
                      <a:lnTo>
                        <a:pt x="268" y="147"/>
                      </a:lnTo>
                      <a:lnTo>
                        <a:pt x="268" y="147"/>
                      </a:lnTo>
                      <a:lnTo>
                        <a:pt x="264" y="145"/>
                      </a:lnTo>
                      <a:lnTo>
                        <a:pt x="261" y="144"/>
                      </a:lnTo>
                      <a:lnTo>
                        <a:pt x="259" y="140"/>
                      </a:lnTo>
                      <a:lnTo>
                        <a:pt x="259" y="140"/>
                      </a:lnTo>
                      <a:lnTo>
                        <a:pt x="257" y="137"/>
                      </a:lnTo>
                      <a:lnTo>
                        <a:pt x="257" y="137"/>
                      </a:lnTo>
                      <a:lnTo>
                        <a:pt x="256" y="137"/>
                      </a:lnTo>
                      <a:lnTo>
                        <a:pt x="256" y="137"/>
                      </a:lnTo>
                      <a:lnTo>
                        <a:pt x="255" y="139"/>
                      </a:lnTo>
                      <a:lnTo>
                        <a:pt x="255" y="140"/>
                      </a:lnTo>
                      <a:lnTo>
                        <a:pt x="255" y="140"/>
                      </a:lnTo>
                      <a:lnTo>
                        <a:pt x="251" y="143"/>
                      </a:lnTo>
                      <a:lnTo>
                        <a:pt x="251" y="143"/>
                      </a:lnTo>
                      <a:lnTo>
                        <a:pt x="245" y="141"/>
                      </a:lnTo>
                      <a:lnTo>
                        <a:pt x="245" y="141"/>
                      </a:lnTo>
                      <a:lnTo>
                        <a:pt x="243" y="140"/>
                      </a:lnTo>
                      <a:lnTo>
                        <a:pt x="243" y="139"/>
                      </a:lnTo>
                      <a:lnTo>
                        <a:pt x="247" y="135"/>
                      </a:lnTo>
                      <a:lnTo>
                        <a:pt x="247" y="135"/>
                      </a:lnTo>
                      <a:lnTo>
                        <a:pt x="249" y="133"/>
                      </a:lnTo>
                      <a:lnTo>
                        <a:pt x="252" y="133"/>
                      </a:lnTo>
                      <a:lnTo>
                        <a:pt x="255" y="132"/>
                      </a:lnTo>
                      <a:lnTo>
                        <a:pt x="256" y="131"/>
                      </a:lnTo>
                      <a:lnTo>
                        <a:pt x="256" y="131"/>
                      </a:lnTo>
                      <a:lnTo>
                        <a:pt x="255" y="128"/>
                      </a:lnTo>
                      <a:lnTo>
                        <a:pt x="253" y="127"/>
                      </a:lnTo>
                      <a:lnTo>
                        <a:pt x="251" y="127"/>
                      </a:lnTo>
                      <a:lnTo>
                        <a:pt x="249" y="125"/>
                      </a:lnTo>
                      <a:lnTo>
                        <a:pt x="249" y="125"/>
                      </a:lnTo>
                      <a:lnTo>
                        <a:pt x="247" y="127"/>
                      </a:lnTo>
                      <a:lnTo>
                        <a:pt x="243" y="125"/>
                      </a:lnTo>
                      <a:lnTo>
                        <a:pt x="239" y="125"/>
                      </a:lnTo>
                      <a:lnTo>
                        <a:pt x="236" y="127"/>
                      </a:lnTo>
                      <a:lnTo>
                        <a:pt x="236" y="127"/>
                      </a:lnTo>
                      <a:lnTo>
                        <a:pt x="229" y="129"/>
                      </a:lnTo>
                      <a:lnTo>
                        <a:pt x="229" y="129"/>
                      </a:lnTo>
                      <a:lnTo>
                        <a:pt x="228" y="131"/>
                      </a:lnTo>
                      <a:lnTo>
                        <a:pt x="225" y="131"/>
                      </a:lnTo>
                      <a:lnTo>
                        <a:pt x="225" y="131"/>
                      </a:lnTo>
                      <a:lnTo>
                        <a:pt x="227" y="131"/>
                      </a:lnTo>
                      <a:lnTo>
                        <a:pt x="227" y="131"/>
                      </a:lnTo>
                      <a:lnTo>
                        <a:pt x="224" y="131"/>
                      </a:lnTo>
                      <a:lnTo>
                        <a:pt x="221" y="131"/>
                      </a:lnTo>
                      <a:lnTo>
                        <a:pt x="221" y="131"/>
                      </a:lnTo>
                      <a:lnTo>
                        <a:pt x="216" y="129"/>
                      </a:lnTo>
                      <a:lnTo>
                        <a:pt x="211" y="127"/>
                      </a:lnTo>
                      <a:lnTo>
                        <a:pt x="211" y="127"/>
                      </a:lnTo>
                      <a:lnTo>
                        <a:pt x="209" y="128"/>
                      </a:lnTo>
                      <a:lnTo>
                        <a:pt x="208" y="131"/>
                      </a:lnTo>
                      <a:lnTo>
                        <a:pt x="208" y="131"/>
                      </a:lnTo>
                      <a:lnTo>
                        <a:pt x="205" y="133"/>
                      </a:lnTo>
                      <a:lnTo>
                        <a:pt x="204" y="136"/>
                      </a:lnTo>
                      <a:lnTo>
                        <a:pt x="205" y="139"/>
                      </a:lnTo>
                      <a:lnTo>
                        <a:pt x="205" y="139"/>
                      </a:lnTo>
                      <a:lnTo>
                        <a:pt x="205" y="141"/>
                      </a:lnTo>
                      <a:lnTo>
                        <a:pt x="205" y="144"/>
                      </a:lnTo>
                      <a:lnTo>
                        <a:pt x="205" y="144"/>
                      </a:lnTo>
                      <a:lnTo>
                        <a:pt x="205" y="147"/>
                      </a:lnTo>
                      <a:lnTo>
                        <a:pt x="203" y="149"/>
                      </a:lnTo>
                      <a:lnTo>
                        <a:pt x="203" y="149"/>
                      </a:lnTo>
                      <a:lnTo>
                        <a:pt x="203" y="152"/>
                      </a:lnTo>
                      <a:lnTo>
                        <a:pt x="203" y="152"/>
                      </a:lnTo>
                      <a:lnTo>
                        <a:pt x="200" y="156"/>
                      </a:lnTo>
                      <a:lnTo>
                        <a:pt x="199" y="157"/>
                      </a:lnTo>
                      <a:lnTo>
                        <a:pt x="199" y="157"/>
                      </a:lnTo>
                      <a:lnTo>
                        <a:pt x="197" y="159"/>
                      </a:lnTo>
                      <a:lnTo>
                        <a:pt x="197" y="159"/>
                      </a:lnTo>
                      <a:lnTo>
                        <a:pt x="197" y="159"/>
                      </a:lnTo>
                      <a:lnTo>
                        <a:pt x="197" y="159"/>
                      </a:lnTo>
                      <a:lnTo>
                        <a:pt x="197" y="159"/>
                      </a:lnTo>
                      <a:lnTo>
                        <a:pt x="197" y="159"/>
                      </a:lnTo>
                      <a:lnTo>
                        <a:pt x="193" y="157"/>
                      </a:lnTo>
                      <a:lnTo>
                        <a:pt x="193" y="157"/>
                      </a:lnTo>
                      <a:lnTo>
                        <a:pt x="191" y="155"/>
                      </a:lnTo>
                      <a:lnTo>
                        <a:pt x="187" y="153"/>
                      </a:lnTo>
                      <a:lnTo>
                        <a:pt x="187" y="153"/>
                      </a:lnTo>
                      <a:lnTo>
                        <a:pt x="185" y="153"/>
                      </a:lnTo>
                      <a:lnTo>
                        <a:pt x="183" y="156"/>
                      </a:lnTo>
                      <a:lnTo>
                        <a:pt x="179" y="159"/>
                      </a:lnTo>
                      <a:lnTo>
                        <a:pt x="179" y="159"/>
                      </a:lnTo>
                      <a:lnTo>
                        <a:pt x="176" y="159"/>
                      </a:lnTo>
                      <a:lnTo>
                        <a:pt x="175" y="157"/>
                      </a:lnTo>
                      <a:lnTo>
                        <a:pt x="173" y="155"/>
                      </a:lnTo>
                      <a:lnTo>
                        <a:pt x="173" y="155"/>
                      </a:lnTo>
                      <a:lnTo>
                        <a:pt x="169" y="152"/>
                      </a:lnTo>
                      <a:lnTo>
                        <a:pt x="169" y="152"/>
                      </a:lnTo>
                      <a:lnTo>
                        <a:pt x="168" y="152"/>
                      </a:lnTo>
                      <a:lnTo>
                        <a:pt x="167" y="151"/>
                      </a:lnTo>
                      <a:lnTo>
                        <a:pt x="167" y="151"/>
                      </a:lnTo>
                      <a:lnTo>
                        <a:pt x="165" y="148"/>
                      </a:lnTo>
                      <a:lnTo>
                        <a:pt x="163" y="147"/>
                      </a:lnTo>
                      <a:lnTo>
                        <a:pt x="163" y="147"/>
                      </a:lnTo>
                      <a:lnTo>
                        <a:pt x="159" y="145"/>
                      </a:lnTo>
                      <a:lnTo>
                        <a:pt x="159" y="145"/>
                      </a:lnTo>
                      <a:lnTo>
                        <a:pt x="155" y="143"/>
                      </a:lnTo>
                      <a:lnTo>
                        <a:pt x="151" y="140"/>
                      </a:lnTo>
                      <a:lnTo>
                        <a:pt x="151" y="140"/>
                      </a:lnTo>
                      <a:lnTo>
                        <a:pt x="147" y="139"/>
                      </a:lnTo>
                      <a:lnTo>
                        <a:pt x="143" y="136"/>
                      </a:lnTo>
                      <a:lnTo>
                        <a:pt x="143" y="136"/>
                      </a:lnTo>
                      <a:lnTo>
                        <a:pt x="139" y="133"/>
                      </a:lnTo>
                      <a:lnTo>
                        <a:pt x="139" y="133"/>
                      </a:lnTo>
                      <a:lnTo>
                        <a:pt x="139" y="133"/>
                      </a:lnTo>
                      <a:lnTo>
                        <a:pt x="139" y="133"/>
                      </a:lnTo>
                      <a:lnTo>
                        <a:pt x="140" y="128"/>
                      </a:lnTo>
                      <a:lnTo>
                        <a:pt x="140" y="128"/>
                      </a:lnTo>
                      <a:lnTo>
                        <a:pt x="140" y="123"/>
                      </a:lnTo>
                      <a:lnTo>
                        <a:pt x="137" y="118"/>
                      </a:lnTo>
                      <a:lnTo>
                        <a:pt x="137" y="118"/>
                      </a:lnTo>
                      <a:lnTo>
                        <a:pt x="137" y="112"/>
                      </a:lnTo>
                      <a:lnTo>
                        <a:pt x="137" y="112"/>
                      </a:lnTo>
                      <a:lnTo>
                        <a:pt x="137" y="111"/>
                      </a:lnTo>
                      <a:lnTo>
                        <a:pt x="137" y="111"/>
                      </a:lnTo>
                      <a:lnTo>
                        <a:pt x="141" y="111"/>
                      </a:lnTo>
                      <a:lnTo>
                        <a:pt x="144" y="110"/>
                      </a:lnTo>
                      <a:lnTo>
                        <a:pt x="144" y="110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lnTo>
                        <a:pt x="151" y="107"/>
                      </a:lnTo>
                      <a:lnTo>
                        <a:pt x="155" y="106"/>
                      </a:lnTo>
                      <a:lnTo>
                        <a:pt x="155" y="106"/>
                      </a:lnTo>
                      <a:lnTo>
                        <a:pt x="157" y="103"/>
                      </a:lnTo>
                      <a:lnTo>
                        <a:pt x="157" y="103"/>
                      </a:lnTo>
                      <a:lnTo>
                        <a:pt x="159" y="100"/>
                      </a:lnTo>
                      <a:lnTo>
                        <a:pt x="160" y="99"/>
                      </a:lnTo>
                      <a:lnTo>
                        <a:pt x="160" y="99"/>
                      </a:lnTo>
                      <a:lnTo>
                        <a:pt x="163" y="99"/>
                      </a:lnTo>
                      <a:lnTo>
                        <a:pt x="165" y="99"/>
                      </a:lnTo>
                      <a:lnTo>
                        <a:pt x="165" y="99"/>
                      </a:lnTo>
                      <a:lnTo>
                        <a:pt x="169" y="98"/>
                      </a:lnTo>
                      <a:lnTo>
                        <a:pt x="169" y="98"/>
                      </a:lnTo>
                      <a:lnTo>
                        <a:pt x="172" y="96"/>
                      </a:lnTo>
                      <a:lnTo>
                        <a:pt x="175" y="95"/>
                      </a:lnTo>
                      <a:lnTo>
                        <a:pt x="181" y="95"/>
                      </a:lnTo>
                      <a:lnTo>
                        <a:pt x="181" y="95"/>
                      </a:lnTo>
                      <a:lnTo>
                        <a:pt x="184" y="95"/>
                      </a:lnTo>
                      <a:lnTo>
                        <a:pt x="184" y="95"/>
                      </a:lnTo>
                      <a:lnTo>
                        <a:pt x="184" y="94"/>
                      </a:lnTo>
                      <a:lnTo>
                        <a:pt x="184" y="94"/>
                      </a:lnTo>
                      <a:lnTo>
                        <a:pt x="185" y="88"/>
                      </a:lnTo>
                      <a:lnTo>
                        <a:pt x="185" y="88"/>
                      </a:lnTo>
                      <a:lnTo>
                        <a:pt x="187" y="86"/>
                      </a:lnTo>
                      <a:lnTo>
                        <a:pt x="189" y="83"/>
                      </a:lnTo>
                      <a:lnTo>
                        <a:pt x="189" y="83"/>
                      </a:lnTo>
                      <a:lnTo>
                        <a:pt x="193" y="83"/>
                      </a:lnTo>
                      <a:lnTo>
                        <a:pt x="197" y="83"/>
                      </a:lnTo>
                      <a:lnTo>
                        <a:pt x="197" y="83"/>
                      </a:lnTo>
                      <a:lnTo>
                        <a:pt x="197" y="80"/>
                      </a:lnTo>
                      <a:lnTo>
                        <a:pt x="197" y="80"/>
                      </a:lnTo>
                      <a:lnTo>
                        <a:pt x="201" y="77"/>
                      </a:lnTo>
                      <a:lnTo>
                        <a:pt x="201" y="77"/>
                      </a:lnTo>
                      <a:lnTo>
                        <a:pt x="203" y="74"/>
                      </a:lnTo>
                      <a:lnTo>
                        <a:pt x="205" y="71"/>
                      </a:lnTo>
                      <a:lnTo>
                        <a:pt x="205" y="67"/>
                      </a:lnTo>
                      <a:lnTo>
                        <a:pt x="205" y="63"/>
                      </a:lnTo>
                      <a:lnTo>
                        <a:pt x="205" y="63"/>
                      </a:lnTo>
                      <a:lnTo>
                        <a:pt x="199" y="54"/>
                      </a:lnTo>
                      <a:lnTo>
                        <a:pt x="199" y="54"/>
                      </a:lnTo>
                      <a:lnTo>
                        <a:pt x="196" y="50"/>
                      </a:lnTo>
                      <a:lnTo>
                        <a:pt x="196" y="50"/>
                      </a:lnTo>
                      <a:lnTo>
                        <a:pt x="192" y="47"/>
                      </a:lnTo>
                      <a:lnTo>
                        <a:pt x="192" y="47"/>
                      </a:lnTo>
                      <a:lnTo>
                        <a:pt x="189" y="45"/>
                      </a:lnTo>
                      <a:lnTo>
                        <a:pt x="188" y="42"/>
                      </a:lnTo>
                      <a:lnTo>
                        <a:pt x="188" y="42"/>
                      </a:lnTo>
                      <a:lnTo>
                        <a:pt x="187" y="39"/>
                      </a:lnTo>
                      <a:lnTo>
                        <a:pt x="184" y="38"/>
                      </a:lnTo>
                      <a:lnTo>
                        <a:pt x="184" y="38"/>
                      </a:lnTo>
                      <a:lnTo>
                        <a:pt x="181" y="38"/>
                      </a:lnTo>
                      <a:lnTo>
                        <a:pt x="179" y="41"/>
                      </a:lnTo>
                      <a:lnTo>
                        <a:pt x="176" y="42"/>
                      </a:lnTo>
                      <a:lnTo>
                        <a:pt x="173" y="43"/>
                      </a:lnTo>
                      <a:lnTo>
                        <a:pt x="173" y="43"/>
                      </a:lnTo>
                      <a:lnTo>
                        <a:pt x="172" y="43"/>
                      </a:lnTo>
                      <a:lnTo>
                        <a:pt x="172" y="43"/>
                      </a:lnTo>
                      <a:lnTo>
                        <a:pt x="171" y="41"/>
                      </a:lnTo>
                      <a:lnTo>
                        <a:pt x="171" y="41"/>
                      </a:lnTo>
                      <a:lnTo>
                        <a:pt x="168" y="34"/>
                      </a:lnTo>
                      <a:lnTo>
                        <a:pt x="168" y="34"/>
                      </a:lnTo>
                      <a:lnTo>
                        <a:pt x="167" y="28"/>
                      </a:lnTo>
                      <a:lnTo>
                        <a:pt x="165" y="26"/>
                      </a:lnTo>
                      <a:lnTo>
                        <a:pt x="163" y="25"/>
                      </a:lnTo>
                      <a:lnTo>
                        <a:pt x="163" y="25"/>
                      </a:lnTo>
                      <a:lnTo>
                        <a:pt x="160" y="25"/>
                      </a:lnTo>
                      <a:lnTo>
                        <a:pt x="159" y="24"/>
                      </a:lnTo>
                      <a:lnTo>
                        <a:pt x="156" y="21"/>
                      </a:lnTo>
                      <a:lnTo>
                        <a:pt x="156" y="21"/>
                      </a:lnTo>
                      <a:lnTo>
                        <a:pt x="153" y="20"/>
                      </a:lnTo>
                      <a:lnTo>
                        <a:pt x="152" y="18"/>
                      </a:lnTo>
                      <a:lnTo>
                        <a:pt x="152" y="18"/>
                      </a:lnTo>
                      <a:lnTo>
                        <a:pt x="149" y="14"/>
                      </a:lnTo>
                      <a:lnTo>
                        <a:pt x="147" y="10"/>
                      </a:lnTo>
                      <a:lnTo>
                        <a:pt x="147" y="10"/>
                      </a:lnTo>
                      <a:lnTo>
                        <a:pt x="144" y="9"/>
                      </a:lnTo>
                      <a:lnTo>
                        <a:pt x="141" y="9"/>
                      </a:lnTo>
                      <a:lnTo>
                        <a:pt x="141" y="9"/>
                      </a:lnTo>
                      <a:lnTo>
                        <a:pt x="139" y="5"/>
                      </a:lnTo>
                      <a:lnTo>
                        <a:pt x="137" y="2"/>
                      </a:lnTo>
                      <a:lnTo>
                        <a:pt x="137" y="2"/>
                      </a:lnTo>
                      <a:lnTo>
                        <a:pt x="135" y="0"/>
                      </a:lnTo>
                      <a:lnTo>
                        <a:pt x="135" y="0"/>
                      </a:lnTo>
                      <a:lnTo>
                        <a:pt x="132" y="2"/>
                      </a:lnTo>
                      <a:lnTo>
                        <a:pt x="129" y="6"/>
                      </a:lnTo>
                      <a:lnTo>
                        <a:pt x="129" y="6"/>
                      </a:lnTo>
                      <a:lnTo>
                        <a:pt x="128" y="8"/>
                      </a:lnTo>
                      <a:lnTo>
                        <a:pt x="127" y="9"/>
                      </a:lnTo>
                      <a:lnTo>
                        <a:pt x="123" y="8"/>
                      </a:lnTo>
                      <a:lnTo>
                        <a:pt x="123" y="8"/>
                      </a:lnTo>
                      <a:lnTo>
                        <a:pt x="120" y="9"/>
                      </a:lnTo>
                      <a:lnTo>
                        <a:pt x="119" y="10"/>
                      </a:lnTo>
                      <a:lnTo>
                        <a:pt x="119" y="14"/>
                      </a:lnTo>
                      <a:lnTo>
                        <a:pt x="119" y="14"/>
                      </a:lnTo>
                      <a:lnTo>
                        <a:pt x="118" y="22"/>
                      </a:lnTo>
                      <a:lnTo>
                        <a:pt x="118" y="22"/>
                      </a:lnTo>
                      <a:lnTo>
                        <a:pt x="110" y="25"/>
                      </a:lnTo>
                      <a:lnTo>
                        <a:pt x="110" y="25"/>
                      </a:lnTo>
                      <a:lnTo>
                        <a:pt x="100" y="32"/>
                      </a:lnTo>
                      <a:lnTo>
                        <a:pt x="100" y="32"/>
                      </a:lnTo>
                      <a:lnTo>
                        <a:pt x="95" y="34"/>
                      </a:lnTo>
                      <a:lnTo>
                        <a:pt x="94" y="36"/>
                      </a:lnTo>
                      <a:lnTo>
                        <a:pt x="94" y="38"/>
                      </a:lnTo>
                      <a:lnTo>
                        <a:pt x="94" y="38"/>
                      </a:lnTo>
                      <a:lnTo>
                        <a:pt x="96" y="42"/>
                      </a:lnTo>
                      <a:lnTo>
                        <a:pt x="96" y="45"/>
                      </a:lnTo>
                      <a:lnTo>
                        <a:pt x="94" y="45"/>
                      </a:lnTo>
                      <a:lnTo>
                        <a:pt x="94" y="45"/>
                      </a:lnTo>
                      <a:lnTo>
                        <a:pt x="92" y="43"/>
                      </a:lnTo>
                      <a:lnTo>
                        <a:pt x="91" y="42"/>
                      </a:lnTo>
                      <a:lnTo>
                        <a:pt x="90" y="41"/>
                      </a:lnTo>
                      <a:lnTo>
                        <a:pt x="87" y="41"/>
                      </a:lnTo>
                      <a:lnTo>
                        <a:pt x="87" y="41"/>
                      </a:lnTo>
                      <a:lnTo>
                        <a:pt x="84" y="41"/>
                      </a:lnTo>
                      <a:lnTo>
                        <a:pt x="82" y="42"/>
                      </a:lnTo>
                      <a:lnTo>
                        <a:pt x="76" y="46"/>
                      </a:lnTo>
                      <a:lnTo>
                        <a:pt x="76" y="46"/>
                      </a:lnTo>
                      <a:lnTo>
                        <a:pt x="74" y="50"/>
                      </a:lnTo>
                      <a:lnTo>
                        <a:pt x="72" y="54"/>
                      </a:lnTo>
                      <a:lnTo>
                        <a:pt x="72" y="54"/>
                      </a:lnTo>
                      <a:lnTo>
                        <a:pt x="72" y="54"/>
                      </a:lnTo>
                      <a:lnTo>
                        <a:pt x="72" y="54"/>
                      </a:lnTo>
                      <a:lnTo>
                        <a:pt x="67" y="57"/>
                      </a:lnTo>
                      <a:lnTo>
                        <a:pt x="64" y="58"/>
                      </a:lnTo>
                      <a:lnTo>
                        <a:pt x="62" y="57"/>
                      </a:lnTo>
                      <a:lnTo>
                        <a:pt x="62" y="57"/>
                      </a:lnTo>
                      <a:lnTo>
                        <a:pt x="59" y="55"/>
                      </a:lnTo>
                      <a:lnTo>
                        <a:pt x="58" y="51"/>
                      </a:lnTo>
                      <a:lnTo>
                        <a:pt x="56" y="43"/>
                      </a:lnTo>
                      <a:lnTo>
                        <a:pt x="56" y="43"/>
                      </a:lnTo>
                      <a:lnTo>
                        <a:pt x="58" y="41"/>
                      </a:lnTo>
                      <a:lnTo>
                        <a:pt x="59" y="38"/>
                      </a:lnTo>
                      <a:lnTo>
                        <a:pt x="59" y="36"/>
                      </a:lnTo>
                      <a:lnTo>
                        <a:pt x="58" y="33"/>
                      </a:lnTo>
                      <a:lnTo>
                        <a:pt x="58" y="33"/>
                      </a:lnTo>
                      <a:lnTo>
                        <a:pt x="55" y="32"/>
                      </a:lnTo>
                      <a:lnTo>
                        <a:pt x="54" y="32"/>
                      </a:lnTo>
                      <a:lnTo>
                        <a:pt x="48" y="34"/>
                      </a:lnTo>
                      <a:lnTo>
                        <a:pt x="48" y="34"/>
                      </a:lnTo>
                      <a:lnTo>
                        <a:pt x="44" y="36"/>
                      </a:lnTo>
                      <a:lnTo>
                        <a:pt x="44" y="36"/>
                      </a:lnTo>
                      <a:lnTo>
                        <a:pt x="44" y="38"/>
                      </a:lnTo>
                      <a:lnTo>
                        <a:pt x="44" y="38"/>
                      </a:lnTo>
                      <a:lnTo>
                        <a:pt x="40" y="41"/>
                      </a:lnTo>
                      <a:lnTo>
                        <a:pt x="40" y="41"/>
                      </a:lnTo>
                      <a:lnTo>
                        <a:pt x="39" y="45"/>
                      </a:lnTo>
                      <a:lnTo>
                        <a:pt x="38" y="47"/>
                      </a:lnTo>
                      <a:lnTo>
                        <a:pt x="38" y="54"/>
                      </a:lnTo>
                      <a:lnTo>
                        <a:pt x="38" y="54"/>
                      </a:lnTo>
                      <a:lnTo>
                        <a:pt x="36" y="57"/>
                      </a:lnTo>
                      <a:lnTo>
                        <a:pt x="32" y="59"/>
                      </a:lnTo>
                      <a:lnTo>
                        <a:pt x="24" y="63"/>
                      </a:lnTo>
                      <a:lnTo>
                        <a:pt x="24" y="63"/>
                      </a:lnTo>
                      <a:lnTo>
                        <a:pt x="23" y="69"/>
                      </a:lnTo>
                      <a:lnTo>
                        <a:pt x="19" y="74"/>
                      </a:lnTo>
                      <a:lnTo>
                        <a:pt x="19" y="74"/>
                      </a:lnTo>
                      <a:lnTo>
                        <a:pt x="20" y="79"/>
                      </a:lnTo>
                      <a:lnTo>
                        <a:pt x="22" y="83"/>
                      </a:lnTo>
                      <a:lnTo>
                        <a:pt x="22" y="83"/>
                      </a:lnTo>
                      <a:lnTo>
                        <a:pt x="20" y="87"/>
                      </a:lnTo>
                      <a:lnTo>
                        <a:pt x="20" y="90"/>
                      </a:lnTo>
                      <a:lnTo>
                        <a:pt x="20" y="91"/>
                      </a:lnTo>
                      <a:lnTo>
                        <a:pt x="20" y="91"/>
                      </a:lnTo>
                      <a:lnTo>
                        <a:pt x="22" y="95"/>
                      </a:lnTo>
                      <a:lnTo>
                        <a:pt x="23" y="98"/>
                      </a:lnTo>
                      <a:lnTo>
                        <a:pt x="23" y="98"/>
                      </a:lnTo>
                      <a:lnTo>
                        <a:pt x="24" y="102"/>
                      </a:lnTo>
                      <a:lnTo>
                        <a:pt x="24" y="104"/>
                      </a:lnTo>
                      <a:lnTo>
                        <a:pt x="24" y="104"/>
                      </a:lnTo>
                      <a:lnTo>
                        <a:pt x="23" y="104"/>
                      </a:lnTo>
                      <a:lnTo>
                        <a:pt x="23" y="106"/>
                      </a:lnTo>
                      <a:lnTo>
                        <a:pt x="20" y="106"/>
                      </a:lnTo>
                      <a:lnTo>
                        <a:pt x="20" y="106"/>
                      </a:lnTo>
                      <a:lnTo>
                        <a:pt x="18" y="107"/>
                      </a:lnTo>
                      <a:lnTo>
                        <a:pt x="18" y="107"/>
                      </a:lnTo>
                      <a:lnTo>
                        <a:pt x="22" y="110"/>
                      </a:lnTo>
                      <a:lnTo>
                        <a:pt x="23" y="111"/>
                      </a:lnTo>
                      <a:lnTo>
                        <a:pt x="23" y="114"/>
                      </a:lnTo>
                      <a:lnTo>
                        <a:pt x="23" y="114"/>
                      </a:lnTo>
                      <a:lnTo>
                        <a:pt x="23" y="116"/>
                      </a:lnTo>
                      <a:lnTo>
                        <a:pt x="22" y="119"/>
                      </a:lnTo>
                      <a:lnTo>
                        <a:pt x="22" y="120"/>
                      </a:lnTo>
                      <a:lnTo>
                        <a:pt x="24" y="123"/>
                      </a:lnTo>
                      <a:lnTo>
                        <a:pt x="24" y="123"/>
                      </a:lnTo>
                      <a:lnTo>
                        <a:pt x="27" y="125"/>
                      </a:lnTo>
                      <a:lnTo>
                        <a:pt x="30" y="129"/>
                      </a:lnTo>
                      <a:lnTo>
                        <a:pt x="30" y="129"/>
                      </a:lnTo>
                      <a:lnTo>
                        <a:pt x="30" y="129"/>
                      </a:lnTo>
                      <a:lnTo>
                        <a:pt x="30" y="129"/>
                      </a:lnTo>
                      <a:lnTo>
                        <a:pt x="32" y="133"/>
                      </a:lnTo>
                      <a:lnTo>
                        <a:pt x="35" y="137"/>
                      </a:lnTo>
                      <a:lnTo>
                        <a:pt x="35" y="137"/>
                      </a:lnTo>
                      <a:lnTo>
                        <a:pt x="36" y="143"/>
                      </a:lnTo>
                      <a:lnTo>
                        <a:pt x="36" y="143"/>
                      </a:lnTo>
                      <a:lnTo>
                        <a:pt x="35" y="145"/>
                      </a:lnTo>
                      <a:lnTo>
                        <a:pt x="35" y="145"/>
                      </a:lnTo>
                      <a:lnTo>
                        <a:pt x="36" y="148"/>
                      </a:lnTo>
                      <a:lnTo>
                        <a:pt x="36" y="149"/>
                      </a:lnTo>
                      <a:lnTo>
                        <a:pt x="40" y="153"/>
                      </a:lnTo>
                      <a:lnTo>
                        <a:pt x="40" y="153"/>
                      </a:lnTo>
                      <a:lnTo>
                        <a:pt x="42" y="155"/>
                      </a:lnTo>
                      <a:lnTo>
                        <a:pt x="43" y="157"/>
                      </a:lnTo>
                      <a:lnTo>
                        <a:pt x="43" y="157"/>
                      </a:lnTo>
                      <a:lnTo>
                        <a:pt x="43" y="160"/>
                      </a:lnTo>
                      <a:lnTo>
                        <a:pt x="43" y="160"/>
                      </a:lnTo>
                      <a:lnTo>
                        <a:pt x="43" y="160"/>
                      </a:lnTo>
                      <a:lnTo>
                        <a:pt x="43" y="160"/>
                      </a:lnTo>
                      <a:lnTo>
                        <a:pt x="40" y="160"/>
                      </a:lnTo>
                      <a:lnTo>
                        <a:pt x="39" y="161"/>
                      </a:lnTo>
                      <a:lnTo>
                        <a:pt x="38" y="162"/>
                      </a:lnTo>
                      <a:lnTo>
                        <a:pt x="38" y="165"/>
                      </a:lnTo>
                      <a:lnTo>
                        <a:pt x="38" y="165"/>
                      </a:lnTo>
                      <a:lnTo>
                        <a:pt x="38" y="168"/>
                      </a:lnTo>
                      <a:lnTo>
                        <a:pt x="38" y="170"/>
                      </a:lnTo>
                      <a:lnTo>
                        <a:pt x="38" y="170"/>
                      </a:lnTo>
                      <a:lnTo>
                        <a:pt x="36" y="172"/>
                      </a:lnTo>
                      <a:lnTo>
                        <a:pt x="34" y="172"/>
                      </a:lnTo>
                      <a:lnTo>
                        <a:pt x="34" y="172"/>
                      </a:lnTo>
                      <a:lnTo>
                        <a:pt x="31" y="174"/>
                      </a:lnTo>
                      <a:lnTo>
                        <a:pt x="31" y="174"/>
                      </a:lnTo>
                      <a:lnTo>
                        <a:pt x="26" y="176"/>
                      </a:lnTo>
                      <a:lnTo>
                        <a:pt x="26" y="176"/>
                      </a:lnTo>
                      <a:lnTo>
                        <a:pt x="23" y="178"/>
                      </a:lnTo>
                      <a:lnTo>
                        <a:pt x="23" y="181"/>
                      </a:lnTo>
                      <a:lnTo>
                        <a:pt x="27" y="188"/>
                      </a:lnTo>
                      <a:lnTo>
                        <a:pt x="27" y="188"/>
                      </a:lnTo>
                      <a:lnTo>
                        <a:pt x="28" y="190"/>
                      </a:lnTo>
                      <a:lnTo>
                        <a:pt x="28" y="193"/>
                      </a:lnTo>
                      <a:lnTo>
                        <a:pt x="28" y="198"/>
                      </a:lnTo>
                      <a:lnTo>
                        <a:pt x="28" y="198"/>
                      </a:lnTo>
                      <a:lnTo>
                        <a:pt x="30" y="202"/>
                      </a:lnTo>
                      <a:lnTo>
                        <a:pt x="31" y="206"/>
                      </a:lnTo>
                      <a:lnTo>
                        <a:pt x="31" y="206"/>
                      </a:lnTo>
                      <a:lnTo>
                        <a:pt x="32" y="209"/>
                      </a:lnTo>
                      <a:lnTo>
                        <a:pt x="34" y="210"/>
                      </a:lnTo>
                      <a:lnTo>
                        <a:pt x="34" y="210"/>
                      </a:lnTo>
                      <a:lnTo>
                        <a:pt x="32" y="215"/>
                      </a:lnTo>
                      <a:lnTo>
                        <a:pt x="31" y="218"/>
                      </a:lnTo>
                      <a:lnTo>
                        <a:pt x="28" y="219"/>
                      </a:lnTo>
                      <a:lnTo>
                        <a:pt x="28" y="219"/>
                      </a:lnTo>
                      <a:lnTo>
                        <a:pt x="26" y="219"/>
                      </a:lnTo>
                      <a:lnTo>
                        <a:pt x="24" y="219"/>
                      </a:lnTo>
                      <a:lnTo>
                        <a:pt x="19" y="217"/>
                      </a:lnTo>
                      <a:lnTo>
                        <a:pt x="19" y="217"/>
                      </a:lnTo>
                      <a:lnTo>
                        <a:pt x="14" y="215"/>
                      </a:lnTo>
                      <a:lnTo>
                        <a:pt x="8" y="214"/>
                      </a:lnTo>
                      <a:lnTo>
                        <a:pt x="8" y="214"/>
                      </a:lnTo>
                      <a:lnTo>
                        <a:pt x="3" y="213"/>
                      </a:lnTo>
                      <a:lnTo>
                        <a:pt x="2" y="214"/>
                      </a:lnTo>
                      <a:lnTo>
                        <a:pt x="0" y="215"/>
                      </a:lnTo>
                      <a:lnTo>
                        <a:pt x="0" y="215"/>
                      </a:lnTo>
                      <a:lnTo>
                        <a:pt x="0" y="218"/>
                      </a:lnTo>
                      <a:lnTo>
                        <a:pt x="2" y="221"/>
                      </a:lnTo>
                      <a:lnTo>
                        <a:pt x="2" y="221"/>
                      </a:lnTo>
                      <a:lnTo>
                        <a:pt x="4" y="223"/>
                      </a:lnTo>
                      <a:lnTo>
                        <a:pt x="8" y="227"/>
                      </a:lnTo>
                      <a:lnTo>
                        <a:pt x="8" y="227"/>
                      </a:lnTo>
                      <a:lnTo>
                        <a:pt x="11" y="231"/>
                      </a:lnTo>
                      <a:lnTo>
                        <a:pt x="14" y="235"/>
                      </a:lnTo>
                      <a:lnTo>
                        <a:pt x="14" y="235"/>
                      </a:lnTo>
                      <a:lnTo>
                        <a:pt x="14" y="244"/>
                      </a:lnTo>
                      <a:lnTo>
                        <a:pt x="14" y="244"/>
                      </a:lnTo>
                      <a:lnTo>
                        <a:pt x="14" y="248"/>
                      </a:lnTo>
                      <a:lnTo>
                        <a:pt x="14" y="250"/>
                      </a:lnTo>
                      <a:lnTo>
                        <a:pt x="15" y="251"/>
                      </a:lnTo>
                      <a:lnTo>
                        <a:pt x="15" y="251"/>
                      </a:lnTo>
                      <a:lnTo>
                        <a:pt x="19" y="251"/>
                      </a:lnTo>
                      <a:lnTo>
                        <a:pt x="22" y="251"/>
                      </a:lnTo>
                      <a:lnTo>
                        <a:pt x="22" y="251"/>
                      </a:lnTo>
                      <a:lnTo>
                        <a:pt x="26" y="252"/>
                      </a:lnTo>
                      <a:lnTo>
                        <a:pt x="28" y="255"/>
                      </a:lnTo>
                      <a:lnTo>
                        <a:pt x="28" y="255"/>
                      </a:lnTo>
                      <a:lnTo>
                        <a:pt x="28" y="256"/>
                      </a:lnTo>
                      <a:lnTo>
                        <a:pt x="28" y="256"/>
                      </a:lnTo>
                      <a:lnTo>
                        <a:pt x="32" y="258"/>
                      </a:lnTo>
                      <a:lnTo>
                        <a:pt x="32" y="258"/>
                      </a:lnTo>
                      <a:lnTo>
                        <a:pt x="34" y="259"/>
                      </a:lnTo>
                      <a:lnTo>
                        <a:pt x="35" y="260"/>
                      </a:lnTo>
                      <a:lnTo>
                        <a:pt x="35" y="260"/>
                      </a:lnTo>
                      <a:lnTo>
                        <a:pt x="38" y="256"/>
                      </a:lnTo>
                      <a:lnTo>
                        <a:pt x="38" y="256"/>
                      </a:lnTo>
                      <a:lnTo>
                        <a:pt x="39" y="254"/>
                      </a:lnTo>
                      <a:lnTo>
                        <a:pt x="42" y="252"/>
                      </a:lnTo>
                      <a:lnTo>
                        <a:pt x="42" y="252"/>
                      </a:lnTo>
                      <a:lnTo>
                        <a:pt x="46" y="251"/>
                      </a:lnTo>
                      <a:lnTo>
                        <a:pt x="50" y="248"/>
                      </a:lnTo>
                      <a:lnTo>
                        <a:pt x="50" y="248"/>
                      </a:lnTo>
                      <a:lnTo>
                        <a:pt x="51" y="248"/>
                      </a:lnTo>
                      <a:lnTo>
                        <a:pt x="54" y="248"/>
                      </a:lnTo>
                      <a:lnTo>
                        <a:pt x="55" y="247"/>
                      </a:lnTo>
                      <a:lnTo>
                        <a:pt x="58" y="247"/>
                      </a:lnTo>
                      <a:lnTo>
                        <a:pt x="58" y="247"/>
                      </a:lnTo>
                      <a:lnTo>
                        <a:pt x="59" y="246"/>
                      </a:lnTo>
                      <a:lnTo>
                        <a:pt x="59" y="243"/>
                      </a:lnTo>
                      <a:lnTo>
                        <a:pt x="58" y="241"/>
                      </a:lnTo>
                      <a:lnTo>
                        <a:pt x="58" y="241"/>
                      </a:lnTo>
                      <a:lnTo>
                        <a:pt x="55" y="238"/>
                      </a:lnTo>
                      <a:lnTo>
                        <a:pt x="52" y="235"/>
                      </a:lnTo>
                      <a:lnTo>
                        <a:pt x="52" y="235"/>
                      </a:lnTo>
                      <a:lnTo>
                        <a:pt x="50" y="233"/>
                      </a:lnTo>
                      <a:lnTo>
                        <a:pt x="47" y="230"/>
                      </a:lnTo>
                      <a:lnTo>
                        <a:pt x="47" y="230"/>
                      </a:lnTo>
                      <a:lnTo>
                        <a:pt x="50" y="230"/>
                      </a:lnTo>
                      <a:lnTo>
                        <a:pt x="52" y="231"/>
                      </a:lnTo>
                      <a:lnTo>
                        <a:pt x="58" y="235"/>
                      </a:lnTo>
                      <a:lnTo>
                        <a:pt x="58" y="235"/>
                      </a:lnTo>
                      <a:lnTo>
                        <a:pt x="62" y="237"/>
                      </a:lnTo>
                      <a:lnTo>
                        <a:pt x="66" y="239"/>
                      </a:lnTo>
                      <a:lnTo>
                        <a:pt x="66" y="239"/>
                      </a:lnTo>
                      <a:lnTo>
                        <a:pt x="72" y="244"/>
                      </a:lnTo>
                      <a:lnTo>
                        <a:pt x="75" y="246"/>
                      </a:lnTo>
                      <a:lnTo>
                        <a:pt x="79" y="246"/>
                      </a:lnTo>
                      <a:lnTo>
                        <a:pt x="79" y="246"/>
                      </a:lnTo>
                      <a:lnTo>
                        <a:pt x="80" y="246"/>
                      </a:lnTo>
                      <a:lnTo>
                        <a:pt x="80" y="244"/>
                      </a:lnTo>
                      <a:lnTo>
                        <a:pt x="80" y="244"/>
                      </a:lnTo>
                      <a:lnTo>
                        <a:pt x="79" y="243"/>
                      </a:lnTo>
                      <a:lnTo>
                        <a:pt x="79" y="242"/>
                      </a:lnTo>
                      <a:lnTo>
                        <a:pt x="79" y="242"/>
                      </a:lnTo>
                      <a:lnTo>
                        <a:pt x="78" y="241"/>
                      </a:lnTo>
                      <a:lnTo>
                        <a:pt x="78" y="239"/>
                      </a:lnTo>
                      <a:lnTo>
                        <a:pt x="79" y="238"/>
                      </a:lnTo>
                      <a:lnTo>
                        <a:pt x="80" y="237"/>
                      </a:lnTo>
                      <a:lnTo>
                        <a:pt x="80" y="237"/>
                      </a:lnTo>
                      <a:lnTo>
                        <a:pt x="83" y="238"/>
                      </a:lnTo>
                      <a:lnTo>
                        <a:pt x="83" y="238"/>
                      </a:lnTo>
                      <a:lnTo>
                        <a:pt x="83" y="242"/>
                      </a:lnTo>
                      <a:lnTo>
                        <a:pt x="83" y="242"/>
                      </a:lnTo>
                      <a:lnTo>
                        <a:pt x="84" y="244"/>
                      </a:lnTo>
                      <a:lnTo>
                        <a:pt x="86" y="246"/>
                      </a:lnTo>
                      <a:lnTo>
                        <a:pt x="87" y="246"/>
                      </a:lnTo>
                      <a:lnTo>
                        <a:pt x="87" y="246"/>
                      </a:lnTo>
                      <a:lnTo>
                        <a:pt x="88" y="244"/>
                      </a:lnTo>
                      <a:lnTo>
                        <a:pt x="90" y="242"/>
                      </a:lnTo>
                      <a:lnTo>
                        <a:pt x="90" y="242"/>
                      </a:lnTo>
                      <a:lnTo>
                        <a:pt x="90" y="239"/>
                      </a:lnTo>
                      <a:lnTo>
                        <a:pt x="91" y="238"/>
                      </a:lnTo>
                      <a:lnTo>
                        <a:pt x="92" y="237"/>
                      </a:lnTo>
                      <a:lnTo>
                        <a:pt x="92" y="237"/>
                      </a:lnTo>
                      <a:lnTo>
                        <a:pt x="96" y="238"/>
                      </a:lnTo>
                      <a:lnTo>
                        <a:pt x="99" y="239"/>
                      </a:lnTo>
                      <a:lnTo>
                        <a:pt x="99" y="239"/>
                      </a:lnTo>
                      <a:lnTo>
                        <a:pt x="102" y="241"/>
                      </a:lnTo>
                      <a:lnTo>
                        <a:pt x="103" y="244"/>
                      </a:lnTo>
                      <a:lnTo>
                        <a:pt x="103" y="244"/>
                      </a:lnTo>
                      <a:lnTo>
                        <a:pt x="103" y="247"/>
                      </a:lnTo>
                      <a:lnTo>
                        <a:pt x="103" y="248"/>
                      </a:lnTo>
                      <a:lnTo>
                        <a:pt x="108" y="250"/>
                      </a:lnTo>
                      <a:lnTo>
                        <a:pt x="108" y="250"/>
                      </a:lnTo>
                      <a:lnTo>
                        <a:pt x="111" y="252"/>
                      </a:lnTo>
                      <a:lnTo>
                        <a:pt x="112" y="252"/>
                      </a:lnTo>
                      <a:lnTo>
                        <a:pt x="115" y="252"/>
                      </a:lnTo>
                      <a:lnTo>
                        <a:pt x="115" y="252"/>
                      </a:lnTo>
                      <a:lnTo>
                        <a:pt x="116" y="251"/>
                      </a:lnTo>
                      <a:lnTo>
                        <a:pt x="116" y="250"/>
                      </a:lnTo>
                      <a:lnTo>
                        <a:pt x="116" y="248"/>
                      </a:lnTo>
                      <a:lnTo>
                        <a:pt x="118" y="247"/>
                      </a:lnTo>
                      <a:lnTo>
                        <a:pt x="118" y="247"/>
                      </a:lnTo>
                      <a:lnTo>
                        <a:pt x="122" y="246"/>
                      </a:lnTo>
                      <a:lnTo>
                        <a:pt x="122" y="246"/>
                      </a:lnTo>
                      <a:lnTo>
                        <a:pt x="125" y="244"/>
                      </a:lnTo>
                      <a:lnTo>
                        <a:pt x="125" y="244"/>
                      </a:lnTo>
                      <a:lnTo>
                        <a:pt x="133" y="242"/>
                      </a:lnTo>
                      <a:lnTo>
                        <a:pt x="133" y="242"/>
                      </a:lnTo>
                      <a:lnTo>
                        <a:pt x="139" y="241"/>
                      </a:lnTo>
                      <a:lnTo>
                        <a:pt x="144" y="241"/>
                      </a:lnTo>
                      <a:lnTo>
                        <a:pt x="144" y="241"/>
                      </a:lnTo>
                      <a:lnTo>
                        <a:pt x="151" y="239"/>
                      </a:lnTo>
                      <a:lnTo>
                        <a:pt x="159" y="238"/>
                      </a:lnTo>
                      <a:lnTo>
                        <a:pt x="159" y="238"/>
                      </a:lnTo>
                      <a:lnTo>
                        <a:pt x="164" y="235"/>
                      </a:lnTo>
                      <a:lnTo>
                        <a:pt x="164" y="235"/>
                      </a:lnTo>
                      <a:lnTo>
                        <a:pt x="168" y="235"/>
                      </a:lnTo>
                      <a:lnTo>
                        <a:pt x="168" y="235"/>
                      </a:lnTo>
                      <a:lnTo>
                        <a:pt x="173" y="235"/>
                      </a:lnTo>
                      <a:lnTo>
                        <a:pt x="173" y="235"/>
                      </a:lnTo>
                      <a:lnTo>
                        <a:pt x="173" y="235"/>
                      </a:lnTo>
                      <a:lnTo>
                        <a:pt x="173" y="235"/>
                      </a:lnTo>
                      <a:lnTo>
                        <a:pt x="177" y="235"/>
                      </a:lnTo>
                      <a:lnTo>
                        <a:pt x="177" y="235"/>
                      </a:lnTo>
                      <a:lnTo>
                        <a:pt x="185" y="235"/>
                      </a:lnTo>
                      <a:lnTo>
                        <a:pt x="185" y="235"/>
                      </a:lnTo>
                      <a:lnTo>
                        <a:pt x="189" y="238"/>
                      </a:lnTo>
                      <a:lnTo>
                        <a:pt x="193" y="239"/>
                      </a:lnTo>
                      <a:lnTo>
                        <a:pt x="193" y="239"/>
                      </a:lnTo>
                      <a:lnTo>
                        <a:pt x="201" y="243"/>
                      </a:lnTo>
                      <a:lnTo>
                        <a:pt x="201" y="243"/>
                      </a:lnTo>
                      <a:lnTo>
                        <a:pt x="208" y="243"/>
                      </a:lnTo>
                      <a:lnTo>
                        <a:pt x="208" y="243"/>
                      </a:lnTo>
                      <a:lnTo>
                        <a:pt x="212" y="244"/>
                      </a:lnTo>
                      <a:lnTo>
                        <a:pt x="215" y="244"/>
                      </a:lnTo>
                      <a:lnTo>
                        <a:pt x="216" y="244"/>
                      </a:lnTo>
                      <a:lnTo>
                        <a:pt x="216" y="244"/>
                      </a:lnTo>
                      <a:lnTo>
                        <a:pt x="217" y="243"/>
                      </a:lnTo>
                      <a:lnTo>
                        <a:pt x="217" y="243"/>
                      </a:lnTo>
                      <a:lnTo>
                        <a:pt x="219" y="243"/>
                      </a:lnTo>
                      <a:lnTo>
                        <a:pt x="219" y="243"/>
                      </a:lnTo>
                      <a:lnTo>
                        <a:pt x="221" y="241"/>
                      </a:lnTo>
                      <a:lnTo>
                        <a:pt x="221" y="241"/>
                      </a:lnTo>
                      <a:lnTo>
                        <a:pt x="224" y="238"/>
                      </a:lnTo>
                      <a:lnTo>
                        <a:pt x="224" y="238"/>
                      </a:lnTo>
                      <a:lnTo>
                        <a:pt x="227" y="237"/>
                      </a:lnTo>
                      <a:lnTo>
                        <a:pt x="227" y="237"/>
                      </a:lnTo>
                      <a:lnTo>
                        <a:pt x="229" y="233"/>
                      </a:lnTo>
                      <a:lnTo>
                        <a:pt x="232" y="231"/>
                      </a:lnTo>
                      <a:lnTo>
                        <a:pt x="232" y="231"/>
                      </a:lnTo>
                      <a:lnTo>
                        <a:pt x="241" y="227"/>
                      </a:lnTo>
                      <a:lnTo>
                        <a:pt x="241" y="227"/>
                      </a:lnTo>
                      <a:lnTo>
                        <a:pt x="247" y="226"/>
                      </a:lnTo>
                      <a:lnTo>
                        <a:pt x="253" y="223"/>
                      </a:lnTo>
                      <a:lnTo>
                        <a:pt x="253" y="223"/>
                      </a:lnTo>
                      <a:lnTo>
                        <a:pt x="259" y="221"/>
                      </a:lnTo>
                      <a:lnTo>
                        <a:pt x="263" y="217"/>
                      </a:lnTo>
                      <a:lnTo>
                        <a:pt x="263" y="217"/>
                      </a:lnTo>
                      <a:lnTo>
                        <a:pt x="265" y="211"/>
                      </a:lnTo>
                      <a:lnTo>
                        <a:pt x="268" y="210"/>
                      </a:lnTo>
                      <a:lnTo>
                        <a:pt x="272" y="210"/>
                      </a:lnTo>
                      <a:lnTo>
                        <a:pt x="272" y="210"/>
                      </a:lnTo>
                      <a:lnTo>
                        <a:pt x="280" y="213"/>
                      </a:lnTo>
                      <a:lnTo>
                        <a:pt x="280" y="213"/>
                      </a:lnTo>
                      <a:lnTo>
                        <a:pt x="284" y="213"/>
                      </a:lnTo>
                      <a:lnTo>
                        <a:pt x="284" y="213"/>
                      </a:lnTo>
                      <a:lnTo>
                        <a:pt x="286" y="213"/>
                      </a:lnTo>
                      <a:lnTo>
                        <a:pt x="286" y="213"/>
                      </a:lnTo>
                      <a:lnTo>
                        <a:pt x="288" y="211"/>
                      </a:lnTo>
                      <a:lnTo>
                        <a:pt x="288" y="210"/>
                      </a:lnTo>
                      <a:lnTo>
                        <a:pt x="286" y="207"/>
                      </a:lnTo>
                      <a:lnTo>
                        <a:pt x="286" y="207"/>
                      </a:lnTo>
                      <a:lnTo>
                        <a:pt x="286" y="206"/>
                      </a:lnTo>
                      <a:lnTo>
                        <a:pt x="286" y="205"/>
                      </a:lnTo>
                      <a:lnTo>
                        <a:pt x="288" y="201"/>
                      </a:lnTo>
                      <a:lnTo>
                        <a:pt x="288" y="201"/>
                      </a:lnTo>
                      <a:lnTo>
                        <a:pt x="289" y="197"/>
                      </a:lnTo>
                      <a:lnTo>
                        <a:pt x="290" y="194"/>
                      </a:lnTo>
                      <a:lnTo>
                        <a:pt x="290" y="194"/>
                      </a:lnTo>
                      <a:lnTo>
                        <a:pt x="296" y="190"/>
                      </a:lnTo>
                      <a:lnTo>
                        <a:pt x="296" y="190"/>
                      </a:lnTo>
                      <a:lnTo>
                        <a:pt x="297" y="186"/>
                      </a:lnTo>
                      <a:lnTo>
                        <a:pt x="297" y="186"/>
                      </a:lnTo>
                      <a:lnTo>
                        <a:pt x="300" y="185"/>
                      </a:lnTo>
                      <a:lnTo>
                        <a:pt x="304" y="185"/>
                      </a:lnTo>
                      <a:lnTo>
                        <a:pt x="304" y="185"/>
                      </a:lnTo>
                      <a:lnTo>
                        <a:pt x="309" y="182"/>
                      </a:lnTo>
                      <a:lnTo>
                        <a:pt x="309" y="182"/>
                      </a:lnTo>
                      <a:lnTo>
                        <a:pt x="314" y="180"/>
                      </a:lnTo>
                      <a:lnTo>
                        <a:pt x="314" y="180"/>
                      </a:lnTo>
                      <a:lnTo>
                        <a:pt x="321" y="176"/>
                      </a:lnTo>
                      <a:lnTo>
                        <a:pt x="321" y="176"/>
                      </a:lnTo>
                      <a:lnTo>
                        <a:pt x="324" y="176"/>
                      </a:lnTo>
                      <a:lnTo>
                        <a:pt x="325" y="173"/>
                      </a:lnTo>
                      <a:lnTo>
                        <a:pt x="325" y="173"/>
                      </a:lnTo>
                      <a:lnTo>
                        <a:pt x="326" y="170"/>
                      </a:lnTo>
                      <a:lnTo>
                        <a:pt x="326" y="168"/>
                      </a:lnTo>
                      <a:lnTo>
                        <a:pt x="326" y="161"/>
                      </a:lnTo>
                      <a:lnTo>
                        <a:pt x="326" y="161"/>
                      </a:lnTo>
                      <a:lnTo>
                        <a:pt x="326" y="157"/>
                      </a:lnTo>
                      <a:lnTo>
                        <a:pt x="326" y="157"/>
                      </a:lnTo>
                      <a:lnTo>
                        <a:pt x="324" y="153"/>
                      </a:lnTo>
                      <a:lnTo>
                        <a:pt x="324" y="153"/>
                      </a:lnTo>
                      <a:lnTo>
                        <a:pt x="322" y="149"/>
                      </a:lnTo>
                      <a:lnTo>
                        <a:pt x="322" y="147"/>
                      </a:lnTo>
                      <a:lnTo>
                        <a:pt x="322" y="144"/>
                      </a:lnTo>
                      <a:lnTo>
                        <a:pt x="322" y="144"/>
                      </a:lnTo>
                      <a:lnTo>
                        <a:pt x="325" y="143"/>
                      </a:lnTo>
                      <a:lnTo>
                        <a:pt x="326" y="143"/>
                      </a:lnTo>
                      <a:lnTo>
                        <a:pt x="329" y="143"/>
                      </a:lnTo>
                      <a:lnTo>
                        <a:pt x="329" y="140"/>
                      </a:lnTo>
                      <a:lnTo>
                        <a:pt x="329" y="140"/>
                      </a:lnTo>
                      <a:lnTo>
                        <a:pt x="329" y="137"/>
                      </a:lnTo>
                      <a:lnTo>
                        <a:pt x="328" y="135"/>
                      </a:ln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1717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50">
                  <a:extLst>
                    <a:ext uri="{FF2B5EF4-FFF2-40B4-BE49-F238E27FC236}">
                      <a16:creationId xmlns:a16="http://schemas.microsoft.com/office/drawing/2014/main" id="{0BE8C4AC-1CA1-4719-85F8-7D4FB8750A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9913" y="5124860"/>
                  <a:ext cx="255984" cy="119237"/>
                </a:xfrm>
                <a:custGeom>
                  <a:avLst/>
                  <a:gdLst>
                    <a:gd name="T0" fmla="*/ 39 w 51"/>
                    <a:gd name="T1" fmla="*/ 25 h 28"/>
                    <a:gd name="T2" fmla="*/ 39 w 51"/>
                    <a:gd name="T3" fmla="*/ 25 h 28"/>
                    <a:gd name="T4" fmla="*/ 40 w 51"/>
                    <a:gd name="T5" fmla="*/ 24 h 28"/>
                    <a:gd name="T6" fmla="*/ 42 w 51"/>
                    <a:gd name="T7" fmla="*/ 21 h 28"/>
                    <a:gd name="T8" fmla="*/ 42 w 51"/>
                    <a:gd name="T9" fmla="*/ 21 h 28"/>
                    <a:gd name="T10" fmla="*/ 43 w 51"/>
                    <a:gd name="T11" fmla="*/ 17 h 28"/>
                    <a:gd name="T12" fmla="*/ 46 w 51"/>
                    <a:gd name="T13" fmla="*/ 16 h 28"/>
                    <a:gd name="T14" fmla="*/ 46 w 51"/>
                    <a:gd name="T15" fmla="*/ 16 h 28"/>
                    <a:gd name="T16" fmla="*/ 50 w 51"/>
                    <a:gd name="T17" fmla="*/ 13 h 28"/>
                    <a:gd name="T18" fmla="*/ 51 w 51"/>
                    <a:gd name="T19" fmla="*/ 12 h 28"/>
                    <a:gd name="T20" fmla="*/ 51 w 51"/>
                    <a:gd name="T21" fmla="*/ 11 h 28"/>
                    <a:gd name="T22" fmla="*/ 51 w 51"/>
                    <a:gd name="T23" fmla="*/ 11 h 28"/>
                    <a:gd name="T24" fmla="*/ 50 w 51"/>
                    <a:gd name="T25" fmla="*/ 8 h 28"/>
                    <a:gd name="T26" fmla="*/ 48 w 51"/>
                    <a:gd name="T27" fmla="*/ 5 h 28"/>
                    <a:gd name="T28" fmla="*/ 48 w 51"/>
                    <a:gd name="T29" fmla="*/ 5 h 28"/>
                    <a:gd name="T30" fmla="*/ 46 w 51"/>
                    <a:gd name="T31" fmla="*/ 4 h 28"/>
                    <a:gd name="T32" fmla="*/ 44 w 51"/>
                    <a:gd name="T33" fmla="*/ 3 h 28"/>
                    <a:gd name="T34" fmla="*/ 39 w 51"/>
                    <a:gd name="T35" fmla="*/ 3 h 28"/>
                    <a:gd name="T36" fmla="*/ 39 w 51"/>
                    <a:gd name="T37" fmla="*/ 3 h 28"/>
                    <a:gd name="T38" fmla="*/ 34 w 51"/>
                    <a:gd name="T39" fmla="*/ 1 h 28"/>
                    <a:gd name="T40" fmla="*/ 28 w 51"/>
                    <a:gd name="T41" fmla="*/ 0 h 28"/>
                    <a:gd name="T42" fmla="*/ 28 w 51"/>
                    <a:gd name="T43" fmla="*/ 0 h 28"/>
                    <a:gd name="T44" fmla="*/ 27 w 51"/>
                    <a:gd name="T45" fmla="*/ 0 h 28"/>
                    <a:gd name="T46" fmla="*/ 24 w 51"/>
                    <a:gd name="T47" fmla="*/ 1 h 28"/>
                    <a:gd name="T48" fmla="*/ 20 w 51"/>
                    <a:gd name="T49" fmla="*/ 4 h 28"/>
                    <a:gd name="T50" fmla="*/ 20 w 51"/>
                    <a:gd name="T51" fmla="*/ 4 h 28"/>
                    <a:gd name="T52" fmla="*/ 16 w 51"/>
                    <a:gd name="T53" fmla="*/ 5 h 28"/>
                    <a:gd name="T54" fmla="*/ 16 w 51"/>
                    <a:gd name="T55" fmla="*/ 5 h 28"/>
                    <a:gd name="T56" fmla="*/ 15 w 51"/>
                    <a:gd name="T57" fmla="*/ 7 h 28"/>
                    <a:gd name="T58" fmla="*/ 15 w 51"/>
                    <a:gd name="T59" fmla="*/ 7 h 28"/>
                    <a:gd name="T60" fmla="*/ 14 w 51"/>
                    <a:gd name="T61" fmla="*/ 8 h 28"/>
                    <a:gd name="T62" fmla="*/ 11 w 51"/>
                    <a:gd name="T63" fmla="*/ 8 h 28"/>
                    <a:gd name="T64" fmla="*/ 11 w 51"/>
                    <a:gd name="T65" fmla="*/ 8 h 28"/>
                    <a:gd name="T66" fmla="*/ 8 w 51"/>
                    <a:gd name="T67" fmla="*/ 9 h 28"/>
                    <a:gd name="T68" fmla="*/ 8 w 51"/>
                    <a:gd name="T69" fmla="*/ 9 h 28"/>
                    <a:gd name="T70" fmla="*/ 6 w 51"/>
                    <a:gd name="T71" fmla="*/ 11 h 28"/>
                    <a:gd name="T72" fmla="*/ 6 w 51"/>
                    <a:gd name="T73" fmla="*/ 11 h 28"/>
                    <a:gd name="T74" fmla="*/ 4 w 51"/>
                    <a:gd name="T75" fmla="*/ 12 h 28"/>
                    <a:gd name="T76" fmla="*/ 2 w 51"/>
                    <a:gd name="T77" fmla="*/ 13 h 28"/>
                    <a:gd name="T78" fmla="*/ 2 w 51"/>
                    <a:gd name="T79" fmla="*/ 13 h 28"/>
                    <a:gd name="T80" fmla="*/ 0 w 51"/>
                    <a:gd name="T81" fmla="*/ 16 h 28"/>
                    <a:gd name="T82" fmla="*/ 0 w 51"/>
                    <a:gd name="T83" fmla="*/ 16 h 28"/>
                    <a:gd name="T84" fmla="*/ 2 w 51"/>
                    <a:gd name="T85" fmla="*/ 17 h 28"/>
                    <a:gd name="T86" fmla="*/ 2 w 51"/>
                    <a:gd name="T87" fmla="*/ 17 h 28"/>
                    <a:gd name="T88" fmla="*/ 4 w 51"/>
                    <a:gd name="T89" fmla="*/ 17 h 28"/>
                    <a:gd name="T90" fmla="*/ 7 w 51"/>
                    <a:gd name="T91" fmla="*/ 17 h 28"/>
                    <a:gd name="T92" fmla="*/ 7 w 51"/>
                    <a:gd name="T93" fmla="*/ 17 h 28"/>
                    <a:gd name="T94" fmla="*/ 10 w 51"/>
                    <a:gd name="T95" fmla="*/ 17 h 28"/>
                    <a:gd name="T96" fmla="*/ 12 w 51"/>
                    <a:gd name="T97" fmla="*/ 19 h 28"/>
                    <a:gd name="T98" fmla="*/ 12 w 51"/>
                    <a:gd name="T99" fmla="*/ 19 h 28"/>
                    <a:gd name="T100" fmla="*/ 14 w 51"/>
                    <a:gd name="T101" fmla="*/ 20 h 28"/>
                    <a:gd name="T102" fmla="*/ 14 w 51"/>
                    <a:gd name="T103" fmla="*/ 20 h 28"/>
                    <a:gd name="T104" fmla="*/ 19 w 51"/>
                    <a:gd name="T105" fmla="*/ 23 h 28"/>
                    <a:gd name="T106" fmla="*/ 19 w 51"/>
                    <a:gd name="T107" fmla="*/ 23 h 28"/>
                    <a:gd name="T108" fmla="*/ 24 w 51"/>
                    <a:gd name="T109" fmla="*/ 27 h 28"/>
                    <a:gd name="T110" fmla="*/ 24 w 51"/>
                    <a:gd name="T111" fmla="*/ 27 h 28"/>
                    <a:gd name="T112" fmla="*/ 28 w 51"/>
                    <a:gd name="T113" fmla="*/ 28 h 28"/>
                    <a:gd name="T114" fmla="*/ 31 w 51"/>
                    <a:gd name="T115" fmla="*/ 28 h 28"/>
                    <a:gd name="T116" fmla="*/ 39 w 51"/>
                    <a:gd name="T117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51" h="28">
                      <a:moveTo>
                        <a:pt x="39" y="25"/>
                      </a:moveTo>
                      <a:lnTo>
                        <a:pt x="39" y="25"/>
                      </a:lnTo>
                      <a:lnTo>
                        <a:pt x="40" y="24"/>
                      </a:lnTo>
                      <a:lnTo>
                        <a:pt x="42" y="21"/>
                      </a:lnTo>
                      <a:lnTo>
                        <a:pt x="42" y="21"/>
                      </a:lnTo>
                      <a:lnTo>
                        <a:pt x="43" y="17"/>
                      </a:lnTo>
                      <a:lnTo>
                        <a:pt x="46" y="16"/>
                      </a:lnTo>
                      <a:lnTo>
                        <a:pt x="46" y="16"/>
                      </a:lnTo>
                      <a:lnTo>
                        <a:pt x="50" y="13"/>
                      </a:lnTo>
                      <a:lnTo>
                        <a:pt x="51" y="12"/>
                      </a:lnTo>
                      <a:lnTo>
                        <a:pt x="51" y="11"/>
                      </a:lnTo>
                      <a:lnTo>
                        <a:pt x="51" y="11"/>
                      </a:lnTo>
                      <a:lnTo>
                        <a:pt x="50" y="8"/>
                      </a:lnTo>
                      <a:lnTo>
                        <a:pt x="48" y="5"/>
                      </a:lnTo>
                      <a:lnTo>
                        <a:pt x="48" y="5"/>
                      </a:lnTo>
                      <a:lnTo>
                        <a:pt x="46" y="4"/>
                      </a:lnTo>
                      <a:lnTo>
                        <a:pt x="44" y="3"/>
                      </a:lnTo>
                      <a:lnTo>
                        <a:pt x="39" y="3"/>
                      </a:lnTo>
                      <a:lnTo>
                        <a:pt x="39" y="3"/>
                      </a:lnTo>
                      <a:lnTo>
                        <a:pt x="34" y="1"/>
                      </a:lnTo>
                      <a:lnTo>
                        <a:pt x="28" y="0"/>
                      </a:lnTo>
                      <a:lnTo>
                        <a:pt x="28" y="0"/>
                      </a:lnTo>
                      <a:lnTo>
                        <a:pt x="27" y="0"/>
                      </a:lnTo>
                      <a:lnTo>
                        <a:pt x="24" y="1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5" y="7"/>
                      </a:lnTo>
                      <a:lnTo>
                        <a:pt x="15" y="7"/>
                      </a:lnTo>
                      <a:lnTo>
                        <a:pt x="14" y="8"/>
                      </a:lnTo>
                      <a:lnTo>
                        <a:pt x="11" y="8"/>
                      </a:lnTo>
                      <a:lnTo>
                        <a:pt x="11" y="8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6" y="11"/>
                      </a:lnTo>
                      <a:lnTo>
                        <a:pt x="6" y="11"/>
                      </a:lnTo>
                      <a:lnTo>
                        <a:pt x="4" y="12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0" y="16"/>
                      </a:lnTo>
                      <a:lnTo>
                        <a:pt x="0" y="16"/>
                      </a:lnTo>
                      <a:lnTo>
                        <a:pt x="2" y="17"/>
                      </a:lnTo>
                      <a:lnTo>
                        <a:pt x="2" y="17"/>
                      </a:lnTo>
                      <a:lnTo>
                        <a:pt x="4" y="17"/>
                      </a:lnTo>
                      <a:lnTo>
                        <a:pt x="7" y="17"/>
                      </a:lnTo>
                      <a:lnTo>
                        <a:pt x="7" y="17"/>
                      </a:lnTo>
                      <a:lnTo>
                        <a:pt x="10" y="17"/>
                      </a:lnTo>
                      <a:lnTo>
                        <a:pt x="12" y="19"/>
                      </a:lnTo>
                      <a:lnTo>
                        <a:pt x="12" y="19"/>
                      </a:lnTo>
                      <a:lnTo>
                        <a:pt x="14" y="20"/>
                      </a:lnTo>
                      <a:lnTo>
                        <a:pt x="14" y="20"/>
                      </a:lnTo>
                      <a:lnTo>
                        <a:pt x="19" y="23"/>
                      </a:lnTo>
                      <a:lnTo>
                        <a:pt x="19" y="23"/>
                      </a:lnTo>
                      <a:lnTo>
                        <a:pt x="24" y="27"/>
                      </a:lnTo>
                      <a:lnTo>
                        <a:pt x="24" y="27"/>
                      </a:lnTo>
                      <a:lnTo>
                        <a:pt x="28" y="28"/>
                      </a:lnTo>
                      <a:lnTo>
                        <a:pt x="31" y="28"/>
                      </a:lnTo>
                      <a:lnTo>
                        <a:pt x="39" y="25"/>
                      </a:lnTo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12700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1717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AB00BC-37C8-45DC-BFB6-FDCF38058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3079" y="3685508"/>
                <a:ext cx="5019" cy="425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71717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ABE177F-0F5F-4D69-8F44-2775EE758335}"/>
                </a:ext>
              </a:extLst>
            </p:cNvPr>
            <p:cNvGrpSpPr/>
            <p:nvPr/>
          </p:nvGrpSpPr>
          <p:grpSpPr>
            <a:xfrm>
              <a:off x="358831" y="2749564"/>
              <a:ext cx="2621910" cy="783255"/>
              <a:chOff x="358831" y="2749564"/>
              <a:chExt cx="2621910" cy="783255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3C9104F-3FED-4D89-86B3-695DF76254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831" y="3110414"/>
                <a:ext cx="2621910" cy="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273">
                <a:extLst>
                  <a:ext uri="{FF2B5EF4-FFF2-40B4-BE49-F238E27FC236}">
                    <a16:creationId xmlns:a16="http://schemas.microsoft.com/office/drawing/2014/main" id="{0F425209-884E-4BFB-B962-7040C0CB8BEF}"/>
                  </a:ext>
                </a:extLst>
              </p:cNvPr>
              <p:cNvSpPr txBox="1"/>
              <p:nvPr/>
            </p:nvSpPr>
            <p:spPr>
              <a:xfrm>
                <a:off x="358831" y="2749564"/>
                <a:ext cx="892809" cy="360850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North West</a:t>
                </a:r>
              </a:p>
            </p:txBody>
          </p:sp>
          <p:sp>
            <p:nvSpPr>
              <p:cNvPr id="34" name="TextBox 292">
                <a:extLst>
                  <a:ext uri="{FF2B5EF4-FFF2-40B4-BE49-F238E27FC236}">
                    <a16:creationId xmlns:a16="http://schemas.microsoft.com/office/drawing/2014/main" id="{B908310E-1758-4D73-91CC-7A7732EB5DC9}"/>
                  </a:ext>
                </a:extLst>
              </p:cNvPr>
              <p:cNvSpPr txBox="1"/>
              <p:nvPr/>
            </p:nvSpPr>
            <p:spPr>
              <a:xfrm>
                <a:off x="358831" y="3110414"/>
                <a:ext cx="461665" cy="422405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75%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D650B5-32C5-43A1-B4D7-E83B285A521C}"/>
                </a:ext>
              </a:extLst>
            </p:cNvPr>
            <p:cNvGrpSpPr/>
            <p:nvPr/>
          </p:nvGrpSpPr>
          <p:grpSpPr>
            <a:xfrm>
              <a:off x="358831" y="4564933"/>
              <a:ext cx="2099361" cy="783255"/>
              <a:chOff x="358831" y="4564933"/>
              <a:chExt cx="2099361" cy="783255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8284999-4390-4C92-890A-D6CA689F4A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831" y="4925783"/>
                <a:ext cx="2099361" cy="0"/>
              </a:xfrm>
              <a:prstGeom prst="line">
                <a:avLst/>
              </a:prstGeom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83">
                <a:extLst>
                  <a:ext uri="{FF2B5EF4-FFF2-40B4-BE49-F238E27FC236}">
                    <a16:creationId xmlns:a16="http://schemas.microsoft.com/office/drawing/2014/main" id="{FAC03F68-A42B-4588-BE45-F21FFA54BD3C}"/>
                  </a:ext>
                </a:extLst>
              </p:cNvPr>
              <p:cNvSpPr txBox="1"/>
              <p:nvPr/>
            </p:nvSpPr>
            <p:spPr>
              <a:xfrm>
                <a:off x="358831" y="4564933"/>
                <a:ext cx="923266" cy="360850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South West</a:t>
                </a:r>
              </a:p>
            </p:txBody>
          </p:sp>
          <p:sp>
            <p:nvSpPr>
              <p:cNvPr id="31" name="TextBox 293">
                <a:extLst>
                  <a:ext uri="{FF2B5EF4-FFF2-40B4-BE49-F238E27FC236}">
                    <a16:creationId xmlns:a16="http://schemas.microsoft.com/office/drawing/2014/main" id="{D1D83BBB-B8A8-4F5D-92E5-2A73F3CB5276}"/>
                  </a:ext>
                </a:extLst>
              </p:cNvPr>
              <p:cNvSpPr txBox="1"/>
              <p:nvPr/>
            </p:nvSpPr>
            <p:spPr>
              <a:xfrm>
                <a:off x="358831" y="4925783"/>
                <a:ext cx="461665" cy="422405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accent4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87%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979723-872C-461C-B141-16EBCC6B4960}"/>
                </a:ext>
              </a:extLst>
            </p:cNvPr>
            <p:cNvGrpSpPr/>
            <p:nvPr/>
          </p:nvGrpSpPr>
          <p:grpSpPr>
            <a:xfrm>
              <a:off x="3879559" y="2384984"/>
              <a:ext cx="2712857" cy="783255"/>
              <a:chOff x="3879559" y="2384984"/>
              <a:chExt cx="2712857" cy="783255"/>
            </a:xfrm>
          </p:grpSpPr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F4FFF7E-A7E8-4AAE-AC9C-D7B61DE8D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9559" y="2745834"/>
                <a:ext cx="2712857" cy="0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5">
                <a:extLst>
                  <a:ext uri="{FF2B5EF4-FFF2-40B4-BE49-F238E27FC236}">
                    <a16:creationId xmlns:a16="http://schemas.microsoft.com/office/drawing/2014/main" id="{74559206-1492-40DF-A3CE-8BA2DBE42249}"/>
                  </a:ext>
                </a:extLst>
              </p:cNvPr>
              <p:cNvSpPr txBox="1"/>
              <p:nvPr/>
            </p:nvSpPr>
            <p:spPr>
              <a:xfrm>
                <a:off x="5746030" y="2384984"/>
                <a:ext cx="846386" cy="360850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400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North East</a:t>
                </a:r>
              </a:p>
            </p:txBody>
          </p:sp>
          <p:sp>
            <p:nvSpPr>
              <p:cNvPr id="28" name="TextBox 294">
                <a:extLst>
                  <a:ext uri="{FF2B5EF4-FFF2-40B4-BE49-F238E27FC236}">
                    <a16:creationId xmlns:a16="http://schemas.microsoft.com/office/drawing/2014/main" id="{CECC9F53-3751-445A-B7F1-9D847BD95E46}"/>
                  </a:ext>
                </a:extLst>
              </p:cNvPr>
              <p:cNvSpPr txBox="1"/>
              <p:nvPr/>
            </p:nvSpPr>
            <p:spPr>
              <a:xfrm>
                <a:off x="6130751" y="2745834"/>
                <a:ext cx="461665" cy="422405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86%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B6336C-263B-4C2C-B28B-B99BE2F30C86}"/>
                </a:ext>
              </a:extLst>
            </p:cNvPr>
            <p:cNvGrpSpPr/>
            <p:nvPr/>
          </p:nvGrpSpPr>
          <p:grpSpPr>
            <a:xfrm>
              <a:off x="358831" y="3657249"/>
              <a:ext cx="2883133" cy="783255"/>
              <a:chOff x="358831" y="3617466"/>
              <a:chExt cx="2883133" cy="78325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BDBA0F2-1D89-43D4-B061-78187B0DDD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831" y="3978316"/>
                <a:ext cx="2883133" cy="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69">
                <a:extLst>
                  <a:ext uri="{FF2B5EF4-FFF2-40B4-BE49-F238E27FC236}">
                    <a16:creationId xmlns:a16="http://schemas.microsoft.com/office/drawing/2014/main" id="{EA28E5AD-393F-472A-BE26-9E4B3289BA7A}"/>
                  </a:ext>
                </a:extLst>
              </p:cNvPr>
              <p:cNvSpPr txBox="1"/>
              <p:nvPr/>
            </p:nvSpPr>
            <p:spPr>
              <a:xfrm>
                <a:off x="358831" y="3617466"/>
                <a:ext cx="716542" cy="360850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Midlands</a:t>
                </a:r>
              </a:p>
            </p:txBody>
          </p:sp>
          <p:sp>
            <p:nvSpPr>
              <p:cNvPr id="25" name="TextBox 295">
                <a:extLst>
                  <a:ext uri="{FF2B5EF4-FFF2-40B4-BE49-F238E27FC236}">
                    <a16:creationId xmlns:a16="http://schemas.microsoft.com/office/drawing/2014/main" id="{E1F9824E-15F6-4583-A4F8-BB669C5216F1}"/>
                  </a:ext>
                </a:extLst>
              </p:cNvPr>
              <p:cNvSpPr txBox="1"/>
              <p:nvPr/>
            </p:nvSpPr>
            <p:spPr>
              <a:xfrm>
                <a:off x="358831" y="3978316"/>
                <a:ext cx="461665" cy="422405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73%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53A052-7F53-40A7-9668-2F60795687EC}"/>
                </a:ext>
              </a:extLst>
            </p:cNvPr>
            <p:cNvGrpSpPr/>
            <p:nvPr/>
          </p:nvGrpSpPr>
          <p:grpSpPr>
            <a:xfrm>
              <a:off x="4788021" y="3433914"/>
              <a:ext cx="1804395" cy="783255"/>
              <a:chOff x="4788021" y="3433914"/>
              <a:chExt cx="1804395" cy="783255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AD5092C-2F27-479C-924B-DB6426876F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8021" y="3794764"/>
                <a:ext cx="1804395" cy="0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71">
                <a:extLst>
                  <a:ext uri="{FF2B5EF4-FFF2-40B4-BE49-F238E27FC236}">
                    <a16:creationId xmlns:a16="http://schemas.microsoft.com/office/drawing/2014/main" id="{2BE34DEA-127E-4ACE-8ABC-3666BD94555E}"/>
                  </a:ext>
                </a:extLst>
              </p:cNvPr>
              <p:cNvSpPr txBox="1"/>
              <p:nvPr/>
            </p:nvSpPr>
            <p:spPr>
              <a:xfrm>
                <a:off x="6233343" y="3433914"/>
                <a:ext cx="359073" cy="360850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400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East</a:t>
                </a:r>
              </a:p>
            </p:txBody>
          </p:sp>
          <p:sp>
            <p:nvSpPr>
              <p:cNvPr id="22" name="TextBox 296">
                <a:extLst>
                  <a:ext uri="{FF2B5EF4-FFF2-40B4-BE49-F238E27FC236}">
                    <a16:creationId xmlns:a16="http://schemas.microsoft.com/office/drawing/2014/main" id="{5FB55EA5-F7C1-4D4E-A00C-EFBF63FDC564}"/>
                  </a:ext>
                </a:extLst>
              </p:cNvPr>
              <p:cNvSpPr txBox="1"/>
              <p:nvPr/>
            </p:nvSpPr>
            <p:spPr>
              <a:xfrm>
                <a:off x="6130751" y="3794764"/>
                <a:ext cx="461665" cy="422405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dirty="0">
                    <a:solidFill>
                      <a:schemeClr val="accent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78%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6EF9803-90AD-43DC-A341-E7F93DE85C47}"/>
                </a:ext>
              </a:extLst>
            </p:cNvPr>
            <p:cNvGrpSpPr/>
            <p:nvPr/>
          </p:nvGrpSpPr>
          <p:grpSpPr>
            <a:xfrm>
              <a:off x="4374630" y="4229150"/>
              <a:ext cx="2217786" cy="783255"/>
              <a:chOff x="4374630" y="4229150"/>
              <a:chExt cx="2217786" cy="783255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1F80F3F-3D45-4FD8-AF4F-F4D63B5E7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74630" y="4590000"/>
                <a:ext cx="2217786" cy="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275">
                <a:extLst>
                  <a:ext uri="{FF2B5EF4-FFF2-40B4-BE49-F238E27FC236}">
                    <a16:creationId xmlns:a16="http://schemas.microsoft.com/office/drawing/2014/main" id="{CA1028CA-7802-4D95-8829-53B7DBBA493A}"/>
                  </a:ext>
                </a:extLst>
              </p:cNvPr>
              <p:cNvSpPr txBox="1"/>
              <p:nvPr/>
            </p:nvSpPr>
            <p:spPr>
              <a:xfrm>
                <a:off x="6244564" y="4229150"/>
                <a:ext cx="347852" cy="360850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4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M25</a:t>
                </a:r>
              </a:p>
            </p:txBody>
          </p:sp>
          <p:sp>
            <p:nvSpPr>
              <p:cNvPr id="19" name="TextBox 297">
                <a:extLst>
                  <a:ext uri="{FF2B5EF4-FFF2-40B4-BE49-F238E27FC236}">
                    <a16:creationId xmlns:a16="http://schemas.microsoft.com/office/drawing/2014/main" id="{99289AFE-BB43-449C-93AC-C183E1507596}"/>
                  </a:ext>
                </a:extLst>
              </p:cNvPr>
              <p:cNvSpPr txBox="1"/>
              <p:nvPr/>
            </p:nvSpPr>
            <p:spPr>
              <a:xfrm>
                <a:off x="6130751" y="4590000"/>
                <a:ext cx="461665" cy="422405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84%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E56B95-6B6E-46BB-AB2E-501008697F8D}"/>
                </a:ext>
              </a:extLst>
            </p:cNvPr>
            <p:cNvGrpSpPr/>
            <p:nvPr/>
          </p:nvGrpSpPr>
          <p:grpSpPr>
            <a:xfrm>
              <a:off x="4221678" y="4821382"/>
              <a:ext cx="2370738" cy="1016911"/>
              <a:chOff x="4221678" y="4821382"/>
              <a:chExt cx="2370738" cy="1016911"/>
            </a:xfrm>
          </p:grpSpPr>
          <p:sp>
            <p:nvSpPr>
              <p:cNvPr id="14" name="TextBox 277">
                <a:extLst>
                  <a:ext uri="{FF2B5EF4-FFF2-40B4-BE49-F238E27FC236}">
                    <a16:creationId xmlns:a16="http://schemas.microsoft.com/office/drawing/2014/main" id="{C609CF2C-B633-40FE-9DC2-86CAF5004833}"/>
                  </a:ext>
                </a:extLst>
              </p:cNvPr>
              <p:cNvSpPr txBox="1"/>
              <p:nvPr/>
            </p:nvSpPr>
            <p:spPr>
              <a:xfrm>
                <a:off x="5715573" y="5055038"/>
                <a:ext cx="876843" cy="360850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1400" dirty="0">
                    <a:solidFill>
                      <a:srgbClr val="61942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South East</a:t>
                </a:r>
              </a:p>
            </p:txBody>
          </p:sp>
          <p:sp>
            <p:nvSpPr>
              <p:cNvPr id="15" name="TextBox 298">
                <a:extLst>
                  <a:ext uri="{FF2B5EF4-FFF2-40B4-BE49-F238E27FC236}">
                    <a16:creationId xmlns:a16="http://schemas.microsoft.com/office/drawing/2014/main" id="{042C78D1-88AE-4C10-B931-B7D71464C775}"/>
                  </a:ext>
                </a:extLst>
              </p:cNvPr>
              <p:cNvSpPr txBox="1"/>
              <p:nvPr/>
            </p:nvSpPr>
            <p:spPr>
              <a:xfrm>
                <a:off x="6130751" y="5415888"/>
                <a:ext cx="461665" cy="422405"/>
              </a:xfrm>
              <a:prstGeom prst="rect">
                <a:avLst/>
              </a:prstGeom>
              <a:noFill/>
            </p:spPr>
            <p:txBody>
              <a:bodyPr wrap="none" lIns="0" tIns="72000" rIns="0" bIns="7200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83%</a:t>
                </a: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546D132-BDE7-41E9-A284-EEE73ABEA80C}"/>
                  </a:ext>
                </a:extLst>
              </p:cNvPr>
              <p:cNvSpPr/>
              <p:nvPr/>
            </p:nvSpPr>
            <p:spPr bwMode="ltGray">
              <a:xfrm>
                <a:off x="4221678" y="4821382"/>
                <a:ext cx="2345377" cy="605641"/>
              </a:xfrm>
              <a:custGeom>
                <a:avLst/>
                <a:gdLst>
                  <a:gd name="connsiteX0" fmla="*/ 0 w 2345377"/>
                  <a:gd name="connsiteY0" fmla="*/ 0 h 605641"/>
                  <a:gd name="connsiteX1" fmla="*/ 463138 w 2345377"/>
                  <a:gd name="connsiteY1" fmla="*/ 605641 h 605641"/>
                  <a:gd name="connsiteX2" fmla="*/ 2345377 w 2345377"/>
                  <a:gd name="connsiteY2" fmla="*/ 605641 h 605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5377" h="605641">
                    <a:moveTo>
                      <a:pt x="0" y="0"/>
                    </a:moveTo>
                    <a:lnTo>
                      <a:pt x="463138" y="605641"/>
                    </a:lnTo>
                    <a:lnTo>
                      <a:pt x="2345377" y="605641"/>
                    </a:lnTo>
                  </a:path>
                </a:pathLst>
              </a:custGeom>
              <a:ln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</p:grpSp>
      </p:grpSp>
      <p:sp>
        <p:nvSpPr>
          <p:cNvPr id="50" name="Title 3">
            <a:extLst>
              <a:ext uri="{FF2B5EF4-FFF2-40B4-BE49-F238E27FC236}">
                <a16:creationId xmlns:a16="http://schemas.microsoft.com/office/drawing/2014/main" id="{3FCDC1EB-A6C0-402D-B12F-4E84B0AFF6FF}"/>
              </a:ext>
            </a:extLst>
          </p:cNvPr>
          <p:cNvSpPr txBox="1">
            <a:spLocks/>
          </p:cNvSpPr>
          <p:nvPr/>
        </p:nvSpPr>
        <p:spPr>
          <a:xfrm>
            <a:off x="553703" y="1644941"/>
            <a:ext cx="2726210" cy="404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DA001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dirty="0"/>
              <a:t>Overall satisfaction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7584F9D-0B47-4DE4-9C1E-2218968CC7C0}"/>
              </a:ext>
            </a:extLst>
          </p:cNvPr>
          <p:cNvGrpSpPr/>
          <p:nvPr/>
        </p:nvGrpSpPr>
        <p:grpSpPr>
          <a:xfrm>
            <a:off x="6380741" y="501500"/>
            <a:ext cx="1700367" cy="1554743"/>
            <a:chOff x="8341010" y="2354692"/>
            <a:chExt cx="2814670" cy="281467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D1F240B-9226-4F52-BE7A-286862EF81B5}"/>
                </a:ext>
              </a:extLst>
            </p:cNvPr>
            <p:cNvSpPr>
              <a:spLocks noChangeAspect="1"/>
            </p:cNvSpPr>
            <p:nvPr/>
          </p:nvSpPr>
          <p:spPr bwMode="ltGray">
            <a:xfrm>
              <a:off x="8452345" y="2466980"/>
              <a:ext cx="2592000" cy="2590094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3600" dirty="0">
                  <a:solidFill>
                    <a:schemeClr val="accent4"/>
                  </a:solidFill>
                </a:rPr>
                <a:t>81%</a:t>
              </a:r>
            </a:p>
          </p:txBody>
        </p: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C979B117-3218-42B0-8458-0665313E5E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1010" y="2354692"/>
              <a:ext cx="2814670" cy="2814670"/>
            </a:xfrm>
            <a:prstGeom prst="arc">
              <a:avLst>
                <a:gd name="adj1" fmla="val 16200000"/>
                <a:gd name="adj2" fmla="val 12723763"/>
              </a:avLst>
            </a:prstGeom>
            <a:ln w="12700" cap="sq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62217374"/>
      </p:ext>
    </p:extLst>
  </p:cSld>
  <p:clrMapOvr>
    <a:masterClrMapping/>
  </p:clrMapOvr>
</p:sld>
</file>

<file path=ppt/theme/theme1.xml><?xml version="1.0" encoding="utf-8"?>
<a:theme xmlns:a="http://schemas.openxmlformats.org/drawingml/2006/main" name="TF Powerpoint template">
  <a:themeElements>
    <a:clrScheme name="Transport Focus Colours 1">
      <a:dk1>
        <a:srgbClr val="2C2227"/>
      </a:dk1>
      <a:lt1>
        <a:sysClr val="window" lastClr="FFFFFF"/>
      </a:lt1>
      <a:dk2>
        <a:srgbClr val="747474"/>
      </a:dk2>
      <a:lt2>
        <a:srgbClr val="FFFFFF"/>
      </a:lt2>
      <a:accent1>
        <a:srgbClr val="CC0A20"/>
      </a:accent1>
      <a:accent2>
        <a:srgbClr val="0C68A0"/>
      </a:accent2>
      <a:accent3>
        <a:srgbClr val="EE7F08"/>
      </a:accent3>
      <a:accent4>
        <a:srgbClr val="64130A"/>
      </a:accent4>
      <a:accent5>
        <a:srgbClr val="9AA806"/>
      </a:accent5>
      <a:accent6>
        <a:srgbClr val="D0C7B4"/>
      </a:accent6>
      <a:hlink>
        <a:srgbClr val="EBC408"/>
      </a:hlink>
      <a:folHlink>
        <a:srgbClr val="54115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 Powerpoint template design elements (008).pptx" id="{02847E76-69B7-4CA2-A4D0-69DEFC7BDACC}" vid="{B02D62FA-56A1-4A5D-8DC6-2C477A016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ntranet Document" ma:contentTypeID="0x0101008CA34DF8F4904B3EB1EB49AC10614C6800A0EB62F6A6E6A945AB7514E4BF72CD98" ma:contentTypeVersion="19" ma:contentTypeDescription="Intranet document content type" ma:contentTypeScope="" ma:versionID="b5817cd0eb412fd7cf5fcd82c588a155">
  <xsd:schema xmlns:xsd="http://www.w3.org/2001/XMLSchema" xmlns:xs="http://www.w3.org/2001/XMLSchema" xmlns:p="http://schemas.microsoft.com/office/2006/metadata/properties" xmlns:ns2="ab709c0c-31e0-4dbe-bbfc-8ecede2092f2" xmlns:ns3="68b15cb7-b9f8-4705-9f75-544ea59cbc17" targetNamespace="http://schemas.microsoft.com/office/2006/metadata/properties" ma:root="true" ma:fieldsID="227c9c712adba4c106c4441b40ad7aef" ns2:_="" ns3:_="">
    <xsd:import namespace="ab709c0c-31e0-4dbe-bbfc-8ecede2092f2"/>
    <xsd:import namespace="68b15cb7-b9f8-4705-9f75-544ea59cbc17"/>
    <xsd:element name="properties">
      <xsd:complexType>
        <xsd:sequence>
          <xsd:element name="documentManagement">
            <xsd:complexType>
              <xsd:all>
                <xsd:element ref="ns2:iiabTeamTaxHTField" minOccurs="0"/>
                <xsd:element ref="ns2:TaxCatchAll" minOccurs="0"/>
                <xsd:element ref="ns2:TaxCatchAllLabel" minOccurs="0"/>
                <xsd:element ref="ns2:iiabTransportModeTaxHTField" minOccurs="0"/>
                <xsd:element ref="ns2:iiabArchived" minOccurs="0"/>
                <xsd:element ref="ns3:n8b14f1d87bf46cf87d9e13e60517afe" minOccurs="0"/>
                <xsd:element ref="ns3:g7b47840d148459092e1dfa308dfa734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h8a196e007df4f3eb0319ac97c2e103a" minOccurs="0"/>
                <xsd:element ref="ns3:e0afb10bbfb84c688d356e280cbdd049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709c0c-31e0-4dbe-bbfc-8ecede2092f2" elementFormDefault="qualified">
    <xsd:import namespace="http://schemas.microsoft.com/office/2006/documentManagement/types"/>
    <xsd:import namespace="http://schemas.microsoft.com/office/infopath/2007/PartnerControls"/>
    <xsd:element name="iiabTeamTaxHTField" ma:index="8" nillable="true" ma:taxonomy="true" ma:internalName="iiabTeamTaxHTField" ma:taxonomyFieldName="iiabTeam" ma:displayName="Team" ma:default="" ma:fieldId="{41c829ef-dc42-4383-8b9c-55156714d264}" ma:taxonomyMulti="true" ma:sspId="443a8504-d520-4286-9e4f-55620f5a7f47" ma:termSetId="eace36af-16f1-49ff-9dc4-65d4d92200d6" ma:anchorId="141a7171-f53c-4d0c-9c5d-adbaad029c4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09aff6da-180f-450f-b744-4c104013541f}" ma:internalName="TaxCatchAll" ma:showField="CatchAllData" ma:web="ab709c0c-31e0-4dbe-bbfc-8ecede209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09aff6da-180f-450f-b744-4c104013541f}" ma:internalName="TaxCatchAllLabel" ma:readOnly="true" ma:showField="CatchAllDataLabel" ma:web="ab709c0c-31e0-4dbe-bbfc-8ecede209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iabTransportModeTaxHTField" ma:index="12" nillable="true" ma:taxonomy="true" ma:internalName="iiabTransportModeTaxHTField" ma:taxonomyFieldName="iiabTransportMode" ma:displayName="Transport Mode" ma:default="" ma:fieldId="{22ec63ab-d5ef-4e53-b553-195becb8f536}" ma:taxonomyMulti="true" ma:sspId="443a8504-d520-4286-9e4f-55620f5a7f47" ma:termSetId="eace36af-16f1-49ff-9dc4-65d4d92200d6" ma:anchorId="7a053e89-4bb5-4095-87fd-e83d0ecf95be" ma:open="false" ma:isKeyword="false">
      <xsd:complexType>
        <xsd:sequence>
          <xsd:element ref="pc:Terms" minOccurs="0" maxOccurs="1"/>
        </xsd:sequence>
      </xsd:complexType>
    </xsd:element>
    <xsd:element name="iiabArchived" ma:index="14" nillable="true" ma:displayName="Is Archived" ma:default="0" ma:internalName="iiabArchived">
      <xsd:simpleType>
        <xsd:restriction base="dms:Boolean"/>
      </xsd:simple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b15cb7-b9f8-4705-9f75-544ea59cbc17" elementFormDefault="qualified">
    <xsd:import namespace="http://schemas.microsoft.com/office/2006/documentManagement/types"/>
    <xsd:import namespace="http://schemas.microsoft.com/office/infopath/2007/PartnerControls"/>
    <xsd:element name="n8b14f1d87bf46cf87d9e13e60517afe" ma:index="16" ma:taxonomy="true" ma:internalName="n8b14f1d87bf46cf87d9e13e60517afe" ma:taxonomyFieldName="Franchises" ma:displayName="Franchises" ma:default="" ma:fieldId="{78b14f1d-87bf-46cf-87d9-e13e60517afe}" ma:taxonomyMulti="true" ma:sspId="443a8504-d520-4286-9e4f-55620f5a7f47" ma:termSetId="eace36af-16f1-49ff-9dc4-65d4d92200d6" ma:anchorId="b1e9eeaa-595e-4852-a0f0-c9bbfa5dfbc0" ma:open="false" ma:isKeyword="false">
      <xsd:complexType>
        <xsd:sequence>
          <xsd:element ref="pc:Terms" minOccurs="0" maxOccurs="1"/>
        </xsd:sequence>
      </xsd:complexType>
    </xsd:element>
    <xsd:element name="g7b47840d148459092e1dfa308dfa734" ma:index="18" nillable="true" ma:taxonomy="true" ma:internalName="g7b47840d148459092e1dfa308dfa734" ma:taxonomyFieldName="Franchise_x0020_Ind_x002f_Gov_x002f_Regional_x0020_bodies" ma:displayName="Franchise Ind/Gov/Regional bodies" ma:default="" ma:fieldId="{07b47840-d148-4590-92e1-dfa308dfa734}" ma:taxonomyMulti="true" ma:sspId="443a8504-d520-4286-9e4f-55620f5a7f47" ma:termSetId="eace36af-16f1-49ff-9dc4-65d4d92200d6" ma:anchorId="c39d90c0-edfd-45e7-a18a-52f34c7c05fc" ma:open="false" ma:isKeyword="false">
      <xsd:complexType>
        <xsd:sequence>
          <xsd:element ref="pc:Terms" minOccurs="0" maxOccurs="1"/>
        </xsd:sequence>
      </xsd:complexType>
    </xsd:element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21" nillable="true" ma:displayName="MediaServiceAutoTags" ma:internalName="MediaServiceAutoTags" ma:readOnly="true">
      <xsd:simpleType>
        <xsd:restriction base="dms:Text"/>
      </xsd:simpleType>
    </xsd:element>
    <xsd:element name="h8a196e007df4f3eb0319ac97c2e103a" ma:index="23" nillable="true" ma:taxonomy="true" ma:internalName="h8a196e007df4f3eb0319ac97c2e103a" ma:taxonomyFieldName="Franchise_x0020_Organisations" ma:displayName="Franchise Organisations" ma:default="" ma:fieldId="{18a196e0-07df-4f3e-b031-9ac97c2e103a}" ma:taxonomyMulti="true" ma:sspId="443a8504-d520-4286-9e4f-55620f5a7f47" ma:termSetId="eace36af-16f1-49ff-9dc4-65d4d92200d6" ma:anchorId="730f8d0e-2f1a-474a-9775-6c4d8675461c" ma:open="false" ma:isKeyword="false">
      <xsd:complexType>
        <xsd:sequence>
          <xsd:element ref="pc:Terms" minOccurs="0" maxOccurs="1"/>
        </xsd:sequence>
      </xsd:complexType>
    </xsd:element>
    <xsd:element name="e0afb10bbfb84c688d356e280cbdd049" ma:index="25" nillable="true" ma:taxonomy="true" ma:internalName="e0afb10bbfb84c688d356e280cbdd049" ma:taxonomyFieldName="Franchise_x0020_Theme" ma:displayName="Franchise Theme" ma:default="" ma:fieldId="{e0afb10b-bfb8-4c68-8d35-6e280cbdd049}" ma:taxonomyMulti="true" ma:sspId="443a8504-d520-4286-9e4f-55620f5a7f47" ma:termSetId="eace36af-16f1-49ff-9dc4-65d4d92200d6" ma:anchorId="34cfe2b3-bda5-4687-b18c-2970a733416c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iabArchived xmlns="ab709c0c-31e0-4dbe-bbfc-8ecede2092f2">false</iiabArchived>
    <g7b47840d148459092e1dfa308dfa734 xmlns="68b15cb7-b9f8-4705-9f75-544ea59cbc17">
      <Terms xmlns="http://schemas.microsoft.com/office/infopath/2007/PartnerControls"/>
    </g7b47840d148459092e1dfa308dfa734>
    <TaxCatchAll xmlns="ab709c0c-31e0-4dbe-bbfc-8ecede2092f2">
      <Value>117</Value>
      <Value>53</Value>
      <Value>115</Value>
      <Value>116</Value>
    </TaxCatchAll>
    <e0afb10bbfb84c688d356e280cbdd049 xmlns="68b15cb7-b9f8-4705-9f75-544ea59cbc17">
      <Terms xmlns="http://schemas.microsoft.com/office/infopath/2007/PartnerControls">
        <TermInfo xmlns="http://schemas.microsoft.com/office/infopath/2007/PartnerControls">
          <TermName xmlns="http://schemas.microsoft.com/office/infopath/2007/PartnerControls">Fares and ticketing</TermName>
          <TermId xmlns="http://schemas.microsoft.com/office/infopath/2007/PartnerControls">0b4cf2bb-a328-45ca-864f-17eacb39cd72</TermId>
        </TermInfo>
        <TermInfo xmlns="http://schemas.microsoft.com/office/infopath/2007/PartnerControls">
          <TermName xmlns="http://schemas.microsoft.com/office/infopath/2007/PartnerControls">Policy</TermName>
          <TermId xmlns="http://schemas.microsoft.com/office/infopath/2007/PartnerControls">898a820c-e28b-40db-a89d-8520c6a12969</TermId>
        </TermInfo>
        <TermInfo xmlns="http://schemas.microsoft.com/office/infopath/2007/PartnerControls">
          <TermName xmlns="http://schemas.microsoft.com/office/infopath/2007/PartnerControls">Research</TermName>
          <TermId xmlns="http://schemas.microsoft.com/office/infopath/2007/PartnerControls">84adf473-4d43-4fe2-b7ff-0b8a05a23ad6</TermId>
        </TermInfo>
      </Terms>
    </e0afb10bbfb84c688d356e280cbdd049>
    <iiabTeamTaxHTField xmlns="ab709c0c-31e0-4dbe-bbfc-8ecede2092f2">
      <Terms xmlns="http://schemas.microsoft.com/office/infopath/2007/PartnerControls"/>
    </iiabTeamTaxHTField>
    <iiabTransportModeTaxHTField xmlns="ab709c0c-31e0-4dbe-bbfc-8ecede2092f2">
      <Terms xmlns="http://schemas.microsoft.com/office/infopath/2007/PartnerControls"/>
    </iiabTransportModeTaxHTField>
    <h8a196e007df4f3eb0319ac97c2e103a xmlns="68b15cb7-b9f8-4705-9f75-544ea59cbc17">
      <Terms xmlns="http://schemas.microsoft.com/office/infopath/2007/PartnerControls"/>
    </h8a196e007df4f3eb0319ac97c2e103a>
    <n8b14f1d87bf46cf87d9e13e60517afe xmlns="68b15cb7-b9f8-4705-9f75-544ea59cbc17">
      <Terms xmlns="http://schemas.microsoft.com/office/infopath/2007/PartnerControls">
        <TermInfo xmlns="http://schemas.microsoft.com/office/infopath/2007/PartnerControls">
          <TermName xmlns="http://schemas.microsoft.com/office/infopath/2007/PartnerControls">Franchises Generic issues</TermName>
          <TermId xmlns="http://schemas.microsoft.com/office/infopath/2007/PartnerControls">002d8849-8c9e-4258-895a-db2e15102ec6</TermId>
        </TermInfo>
      </Terms>
    </n8b14f1d87bf46cf87d9e13e60517afe>
  </documentManagement>
</p:properties>
</file>

<file path=customXml/itemProps1.xml><?xml version="1.0" encoding="utf-8"?>
<ds:datastoreItem xmlns:ds="http://schemas.openxmlformats.org/officeDocument/2006/customXml" ds:itemID="{80484323-4CC8-4186-AC17-59DFD11C8D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b709c0c-31e0-4dbe-bbfc-8ecede2092f2"/>
    <ds:schemaRef ds:uri="68b15cb7-b9f8-4705-9f75-544ea59cbc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0F44465-AB04-4B13-B9E4-60E3576012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EB9F36-EE56-401F-8443-5757BACB0471}">
  <ds:schemaRefs>
    <ds:schemaRef ds:uri="http://purl.org/dc/terms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68b15cb7-b9f8-4705-9f75-544ea59cbc17"/>
    <ds:schemaRef ds:uri="ab709c0c-31e0-4dbe-bbfc-8ecede2092f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 Powerpoint template design elements</Template>
  <TotalTime>1516</TotalTime>
  <Words>2715</Words>
  <Application>Microsoft Office PowerPoint</Application>
  <PresentationFormat>On-screen Show (4:3)</PresentationFormat>
  <Paragraphs>345</Paragraphs>
  <Slides>49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Arial Bold</vt:lpstr>
      <vt:lpstr>Calibri</vt:lpstr>
      <vt:lpstr>Calibri Light</vt:lpstr>
      <vt:lpstr>Hand Of Sean</vt:lpstr>
      <vt:lpstr>TF Powerpoint template</vt:lpstr>
      <vt:lpstr>PowerPoint Presentation</vt:lpstr>
      <vt:lpstr>About Transport Focus</vt:lpstr>
      <vt:lpstr>[Headline]</vt:lpstr>
      <vt:lpstr>[Headline]</vt:lpstr>
      <vt:lpstr>[Headline]</vt:lpstr>
      <vt:lpstr>[Headline]</vt:lpstr>
      <vt:lpstr>Car/van drivers’ priorities for improvements to the SRN by region 2015</vt:lpstr>
      <vt:lpstr>Strategic Roads User Survey (SRUS) Commenced April 2018</vt:lpstr>
      <vt:lpstr>SRUS – what is it telling us? Apr 2018</vt:lpstr>
      <vt:lpstr>Overall Satisfaction – M25/M23/A23</vt:lpstr>
      <vt:lpstr>Motorway Services User Survey 2018 Overall satisfaction by motorway service area </vt:lpstr>
      <vt:lpstr>Getting to the heart of smart </vt:lpstr>
      <vt:lpstr>Road to the future? Route strategies</vt:lpstr>
      <vt:lpstr>PowerPoint Presentation</vt:lpstr>
      <vt:lpstr>Coach travel is often stigmatised </vt:lpstr>
      <vt:lpstr>People want a stress-free surface access experience that is easy and convenient</vt:lpstr>
      <vt:lpstr>Majority have car/taxi available, but only a third believe coach is an option for the airport journey </vt:lpstr>
      <vt:lpstr>Coach to the airport – starting from a low base</vt:lpstr>
      <vt:lpstr>Challenges to overcome</vt:lpstr>
      <vt:lpstr>Priorities for encouraging more people to travel to the airport by coach</vt:lpstr>
      <vt:lpstr>What rail passengers think… </vt:lpstr>
      <vt:lpstr>PowerPoint Presentation</vt:lpstr>
      <vt:lpstr>PowerPoint Presentation</vt:lpstr>
      <vt:lpstr>PowerPoint Presentation</vt:lpstr>
      <vt:lpstr>PowerPoint Presentation</vt:lpstr>
      <vt:lpstr>Rail Passengers’ Priorities for Improvement </vt:lpstr>
      <vt:lpstr>Rail Passengers’ Priorities for Improvement </vt:lpstr>
      <vt:lpstr>Rail Passengers’ Priorities for Improvement at Stations</vt:lpstr>
      <vt:lpstr>Franchising – the issues and the opportunity</vt:lpstr>
      <vt:lpstr>Williams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Steps…</vt:lpstr>
      <vt:lpstr>Fares Reform- Introduction</vt:lpstr>
      <vt:lpstr>Passengers’ views on rail fares and ticketing</vt:lpstr>
      <vt:lpstr>Fares concerns can deter use of rail</vt:lpstr>
      <vt:lpstr>What can be done to improve value for money?</vt:lpstr>
      <vt:lpstr>What can be done to improve simplicity?</vt:lpstr>
      <vt:lpstr> What can improve trust and consumer confidence?</vt:lpstr>
      <vt:lpstr>RDG fares reform- next steps </vt:lpstr>
      <vt:lpstr>Next Steps</vt:lpstr>
      <vt:lpstr>Transport Focus</vt:lpstr>
    </vt:vector>
  </TitlesOfParts>
  <Company>TU ink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About Transport Focus</dc:title>
  <dc:creator>Hannah Lovell</dc:creator>
  <cp:lastModifiedBy>Watson, Peter</cp:lastModifiedBy>
  <cp:revision>5</cp:revision>
  <cp:lastPrinted>2017-11-09T11:45:19Z</cp:lastPrinted>
  <dcterms:created xsi:type="dcterms:W3CDTF">2019-04-04T14:10:35Z</dcterms:created>
  <dcterms:modified xsi:type="dcterms:W3CDTF">2019-04-17T05:44:27Z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0x0101008CA34DF8F4904B3EB1EB49AC10614C6800A0EB62F6A6E6A945AB7514E4BF72CD98</vt:lpwstr>
  </property>
  <property fmtid="{D5CDD505-2E9C-101B-9397-08002B2CF9AE}" pid="3" name="Franchise Ind/Gov/Regional bodies">
    <vt:lpwstr/>
  </property>
  <property fmtid="{D5CDD505-2E9C-101B-9397-08002B2CF9AE}" pid="4" name="Franchise Theme">
    <vt:lpwstr>115;#Fares and ticketing|0b4cf2bb-a328-45ca-864f-17eacb39cd72;#116;#Policy|898a820c-e28b-40db-a89d-8520c6a12969;#117;#Research|84adf473-4d43-4fe2-b7ff-0b8a05a23ad6</vt:lpwstr>
  </property>
  <property fmtid="{D5CDD505-2E9C-101B-9397-08002B2CF9AE}" pid="5" name="iiabTeam">
    <vt:lpwstr/>
  </property>
  <property fmtid="{D5CDD505-2E9C-101B-9397-08002B2CF9AE}" pid="6" name="Franchises">
    <vt:lpwstr>53;#Franchises Generic issues|002d8849-8c9e-4258-895a-db2e15102ec6</vt:lpwstr>
  </property>
  <property fmtid="{D5CDD505-2E9C-101B-9397-08002B2CF9AE}" pid="7" name="iiabTransportMode">
    <vt:lpwstr/>
  </property>
  <property fmtid="{D5CDD505-2E9C-101B-9397-08002B2CF9AE}" pid="8" name="Franchise Organisations">
    <vt:lpwstr/>
  </property>
</Properties>
</file>