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349" r:id="rId2"/>
    <p:sldId id="346" r:id="rId3"/>
    <p:sldId id="337" r:id="rId4"/>
    <p:sldId id="340" r:id="rId5"/>
    <p:sldId id="1016" r:id="rId6"/>
    <p:sldId id="1019" r:id="rId7"/>
    <p:sldId id="1018" r:id="rId8"/>
    <p:sldId id="1015"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4E966C-6197-4186-B39E-7B1F724E2D88}" v="14" dt="2025-02-10T16:54:28.85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0" d="100"/>
          <a:sy n="60" d="100"/>
        </p:scale>
        <p:origin x="908"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larke, Geoff [C]" userId="3419ea0d-5c4c-4d8c-b28f-e59d8edbe646" providerId="ADAL" clId="{BA4E966C-6197-4186-B39E-7B1F724E2D88}"/>
    <pc:docChg chg="custSel addSld delSld modSld sldOrd">
      <pc:chgData name="Clarke, Geoff [C]" userId="3419ea0d-5c4c-4d8c-b28f-e59d8edbe646" providerId="ADAL" clId="{BA4E966C-6197-4186-B39E-7B1F724E2D88}" dt="2025-02-12T08:10:24.908" v="1479" actId="5793"/>
      <pc:docMkLst>
        <pc:docMk/>
      </pc:docMkLst>
      <pc:sldChg chg="del">
        <pc:chgData name="Clarke, Geoff [C]" userId="3419ea0d-5c4c-4d8c-b28f-e59d8edbe646" providerId="ADAL" clId="{BA4E966C-6197-4186-B39E-7B1F724E2D88}" dt="2025-02-10T14:56:27.182" v="788" actId="47"/>
        <pc:sldMkLst>
          <pc:docMk/>
          <pc:sldMk cId="346088443" sldId="284"/>
        </pc:sldMkLst>
      </pc:sldChg>
      <pc:sldChg chg="del">
        <pc:chgData name="Clarke, Geoff [C]" userId="3419ea0d-5c4c-4d8c-b28f-e59d8edbe646" providerId="ADAL" clId="{BA4E966C-6197-4186-B39E-7B1F724E2D88}" dt="2025-02-10T14:56:02.062" v="786" actId="47"/>
        <pc:sldMkLst>
          <pc:docMk/>
          <pc:sldMk cId="2288600575" sldId="288"/>
        </pc:sldMkLst>
      </pc:sldChg>
      <pc:sldChg chg="del">
        <pc:chgData name="Clarke, Geoff [C]" userId="3419ea0d-5c4c-4d8c-b28f-e59d8edbe646" providerId="ADAL" clId="{BA4E966C-6197-4186-B39E-7B1F724E2D88}" dt="2025-02-10T16:35:17.507" v="1199" actId="47"/>
        <pc:sldMkLst>
          <pc:docMk/>
          <pc:sldMk cId="619242163" sldId="289"/>
        </pc:sldMkLst>
      </pc:sldChg>
      <pc:sldChg chg="del">
        <pc:chgData name="Clarke, Geoff [C]" userId="3419ea0d-5c4c-4d8c-b28f-e59d8edbe646" providerId="ADAL" clId="{BA4E966C-6197-4186-B39E-7B1F724E2D88}" dt="2025-02-10T14:56:25.201" v="787" actId="47"/>
        <pc:sldMkLst>
          <pc:docMk/>
          <pc:sldMk cId="3379725975" sldId="290"/>
        </pc:sldMkLst>
      </pc:sldChg>
      <pc:sldChg chg="addSp delSp modSp mod ord">
        <pc:chgData name="Clarke, Geoff [C]" userId="3419ea0d-5c4c-4d8c-b28f-e59d8edbe646" providerId="ADAL" clId="{BA4E966C-6197-4186-B39E-7B1F724E2D88}" dt="2025-02-12T08:10:24.908" v="1479" actId="5793"/>
        <pc:sldMkLst>
          <pc:docMk/>
          <pc:sldMk cId="3190346484" sldId="337"/>
        </pc:sldMkLst>
        <pc:spChg chg="mod">
          <ac:chgData name="Clarke, Geoff [C]" userId="3419ea0d-5c4c-4d8c-b28f-e59d8edbe646" providerId="ADAL" clId="{BA4E966C-6197-4186-B39E-7B1F724E2D88}" dt="2025-02-10T16:33:57.893" v="1198" actId="6549"/>
          <ac:spMkLst>
            <pc:docMk/>
            <pc:sldMk cId="3190346484" sldId="337"/>
            <ac:spMk id="2" creationId="{00000000-0000-0000-0000-000000000000}"/>
          </ac:spMkLst>
        </pc:spChg>
        <pc:spChg chg="mod">
          <ac:chgData name="Clarke, Geoff [C]" userId="3419ea0d-5c4c-4d8c-b28f-e59d8edbe646" providerId="ADAL" clId="{BA4E966C-6197-4186-B39E-7B1F724E2D88}" dt="2025-02-12T08:10:24.908" v="1479" actId="5793"/>
          <ac:spMkLst>
            <pc:docMk/>
            <pc:sldMk cId="3190346484" sldId="337"/>
            <ac:spMk id="3" creationId="{00000000-0000-0000-0000-000000000000}"/>
          </ac:spMkLst>
        </pc:spChg>
      </pc:sldChg>
      <pc:sldChg chg="modSp add mod">
        <pc:chgData name="Clarke, Geoff [C]" userId="3419ea0d-5c4c-4d8c-b28f-e59d8edbe646" providerId="ADAL" clId="{BA4E966C-6197-4186-B39E-7B1F724E2D88}" dt="2025-02-10T16:32:38.217" v="1178" actId="1036"/>
        <pc:sldMkLst>
          <pc:docMk/>
          <pc:sldMk cId="862196532" sldId="340"/>
        </pc:sldMkLst>
        <pc:spChg chg="mod">
          <ac:chgData name="Clarke, Geoff [C]" userId="3419ea0d-5c4c-4d8c-b28f-e59d8edbe646" providerId="ADAL" clId="{BA4E966C-6197-4186-B39E-7B1F724E2D88}" dt="2025-02-10T16:32:14.123" v="1164" actId="20577"/>
          <ac:spMkLst>
            <pc:docMk/>
            <pc:sldMk cId="862196532" sldId="340"/>
            <ac:spMk id="2" creationId="{00000000-0000-0000-0000-000000000000}"/>
          </ac:spMkLst>
        </pc:spChg>
        <pc:spChg chg="mod">
          <ac:chgData name="Clarke, Geoff [C]" userId="3419ea0d-5c4c-4d8c-b28f-e59d8edbe646" providerId="ADAL" clId="{BA4E966C-6197-4186-B39E-7B1F724E2D88}" dt="2025-02-10T16:30:56.783" v="1142" actId="6549"/>
          <ac:spMkLst>
            <pc:docMk/>
            <pc:sldMk cId="862196532" sldId="340"/>
            <ac:spMk id="3" creationId="{00000000-0000-0000-0000-000000000000}"/>
          </ac:spMkLst>
        </pc:spChg>
        <pc:picChg chg="mod">
          <ac:chgData name="Clarke, Geoff [C]" userId="3419ea0d-5c4c-4d8c-b28f-e59d8edbe646" providerId="ADAL" clId="{BA4E966C-6197-4186-B39E-7B1F724E2D88}" dt="2025-02-10T16:32:38.217" v="1178" actId="1036"/>
          <ac:picMkLst>
            <pc:docMk/>
            <pc:sldMk cId="862196532" sldId="340"/>
            <ac:picMk id="14" creationId="{AD73A7A3-8C68-A498-80FD-B9A318C35547}"/>
          </ac:picMkLst>
        </pc:picChg>
      </pc:sldChg>
      <pc:sldChg chg="modSp add mod">
        <pc:chgData name="Clarke, Geoff [C]" userId="3419ea0d-5c4c-4d8c-b28f-e59d8edbe646" providerId="ADAL" clId="{BA4E966C-6197-4186-B39E-7B1F724E2D88}" dt="2025-02-10T12:13:59.528" v="564" actId="6549"/>
        <pc:sldMkLst>
          <pc:docMk/>
          <pc:sldMk cId="223092678" sldId="346"/>
        </pc:sldMkLst>
        <pc:spChg chg="mod">
          <ac:chgData name="Clarke, Geoff [C]" userId="3419ea0d-5c4c-4d8c-b28f-e59d8edbe646" providerId="ADAL" clId="{BA4E966C-6197-4186-B39E-7B1F724E2D88}" dt="2025-02-10T11:50:46.708" v="183" actId="20577"/>
          <ac:spMkLst>
            <pc:docMk/>
            <pc:sldMk cId="223092678" sldId="346"/>
            <ac:spMk id="2" creationId="{00000000-0000-0000-0000-000000000000}"/>
          </ac:spMkLst>
        </pc:spChg>
        <pc:spChg chg="mod">
          <ac:chgData name="Clarke, Geoff [C]" userId="3419ea0d-5c4c-4d8c-b28f-e59d8edbe646" providerId="ADAL" clId="{BA4E966C-6197-4186-B39E-7B1F724E2D88}" dt="2025-02-10T12:13:59.528" v="564" actId="6549"/>
          <ac:spMkLst>
            <pc:docMk/>
            <pc:sldMk cId="223092678" sldId="346"/>
            <ac:spMk id="6" creationId="{26DCE607-AA2D-DFBE-6392-DD23D14F3A35}"/>
          </ac:spMkLst>
        </pc:spChg>
      </pc:sldChg>
      <pc:sldChg chg="modSp add mod">
        <pc:chgData name="Clarke, Geoff [C]" userId="3419ea0d-5c4c-4d8c-b28f-e59d8edbe646" providerId="ADAL" clId="{BA4E966C-6197-4186-B39E-7B1F724E2D88}" dt="2025-02-10T11:44:41.612" v="128" actId="6549"/>
        <pc:sldMkLst>
          <pc:docMk/>
          <pc:sldMk cId="2551601431" sldId="1015"/>
        </pc:sldMkLst>
        <pc:spChg chg="mod">
          <ac:chgData name="Clarke, Geoff [C]" userId="3419ea0d-5c4c-4d8c-b28f-e59d8edbe646" providerId="ADAL" clId="{BA4E966C-6197-4186-B39E-7B1F724E2D88}" dt="2025-02-10T11:43:35.490" v="115" actId="5793"/>
          <ac:spMkLst>
            <pc:docMk/>
            <pc:sldMk cId="2551601431" sldId="1015"/>
            <ac:spMk id="2" creationId="{B017FD26-7967-45DE-8C41-21F7D4AC290A}"/>
          </ac:spMkLst>
        </pc:spChg>
        <pc:spChg chg="mod">
          <ac:chgData name="Clarke, Geoff [C]" userId="3419ea0d-5c4c-4d8c-b28f-e59d8edbe646" providerId="ADAL" clId="{BA4E966C-6197-4186-B39E-7B1F724E2D88}" dt="2025-02-10T11:44:41.612" v="128" actId="6549"/>
          <ac:spMkLst>
            <pc:docMk/>
            <pc:sldMk cId="2551601431" sldId="1015"/>
            <ac:spMk id="8" creationId="{3B53E8A0-BC49-433B-A7BB-30E8713F0ED6}"/>
          </ac:spMkLst>
        </pc:spChg>
      </pc:sldChg>
      <pc:sldChg chg="modSp add mod">
        <pc:chgData name="Clarke, Geoff [C]" userId="3419ea0d-5c4c-4d8c-b28f-e59d8edbe646" providerId="ADAL" clId="{BA4E966C-6197-4186-B39E-7B1F724E2D88}" dt="2025-02-10T12:12:27.505" v="558" actId="108"/>
        <pc:sldMkLst>
          <pc:docMk/>
          <pc:sldMk cId="2394529364" sldId="1016"/>
        </pc:sldMkLst>
        <pc:spChg chg="mod">
          <ac:chgData name="Clarke, Geoff [C]" userId="3419ea0d-5c4c-4d8c-b28f-e59d8edbe646" providerId="ADAL" clId="{BA4E966C-6197-4186-B39E-7B1F724E2D88}" dt="2025-02-10T12:09:01.386" v="526" actId="20577"/>
          <ac:spMkLst>
            <pc:docMk/>
            <pc:sldMk cId="2394529364" sldId="1016"/>
            <ac:spMk id="2" creationId="{00000000-0000-0000-0000-000000000000}"/>
          </ac:spMkLst>
        </pc:spChg>
        <pc:spChg chg="mod">
          <ac:chgData name="Clarke, Geoff [C]" userId="3419ea0d-5c4c-4d8c-b28f-e59d8edbe646" providerId="ADAL" clId="{BA4E966C-6197-4186-B39E-7B1F724E2D88}" dt="2025-02-10T12:12:27.505" v="558" actId="108"/>
          <ac:spMkLst>
            <pc:docMk/>
            <pc:sldMk cId="2394529364" sldId="1016"/>
            <ac:spMk id="3" creationId="{00000000-0000-0000-0000-000000000000}"/>
          </ac:spMkLst>
        </pc:spChg>
      </pc:sldChg>
      <pc:sldChg chg="new del">
        <pc:chgData name="Clarke, Geoff [C]" userId="3419ea0d-5c4c-4d8c-b28f-e59d8edbe646" providerId="ADAL" clId="{BA4E966C-6197-4186-B39E-7B1F724E2D88}" dt="2025-02-10T16:55:03.950" v="1477" actId="47"/>
        <pc:sldMkLst>
          <pc:docMk/>
          <pc:sldMk cId="1492227505" sldId="1017"/>
        </pc:sldMkLst>
      </pc:sldChg>
      <pc:sldChg chg="modSp add mod">
        <pc:chgData name="Clarke, Geoff [C]" userId="3419ea0d-5c4c-4d8c-b28f-e59d8edbe646" providerId="ADAL" clId="{BA4E966C-6197-4186-B39E-7B1F724E2D88}" dt="2025-02-10T16:54:56.840" v="1476" actId="5793"/>
        <pc:sldMkLst>
          <pc:docMk/>
          <pc:sldMk cId="705374376" sldId="1018"/>
        </pc:sldMkLst>
        <pc:spChg chg="mod">
          <ac:chgData name="Clarke, Geoff [C]" userId="3419ea0d-5c4c-4d8c-b28f-e59d8edbe646" providerId="ADAL" clId="{BA4E966C-6197-4186-B39E-7B1F724E2D88}" dt="2025-02-10T16:46:20.959" v="1255" actId="6549"/>
          <ac:spMkLst>
            <pc:docMk/>
            <pc:sldMk cId="705374376" sldId="1018"/>
            <ac:spMk id="2" creationId="{496489D6-9BB5-D3BA-BBAA-5B118DD04C21}"/>
          </ac:spMkLst>
        </pc:spChg>
        <pc:spChg chg="mod">
          <ac:chgData name="Clarke, Geoff [C]" userId="3419ea0d-5c4c-4d8c-b28f-e59d8edbe646" providerId="ADAL" clId="{BA4E966C-6197-4186-B39E-7B1F724E2D88}" dt="2025-02-10T16:54:56.840" v="1476" actId="5793"/>
          <ac:spMkLst>
            <pc:docMk/>
            <pc:sldMk cId="705374376" sldId="1018"/>
            <ac:spMk id="3" creationId="{821A3EEE-9785-1F53-9EBC-8D21E430CA36}"/>
          </ac:spMkLst>
        </pc:spChg>
      </pc:sldChg>
      <pc:sldChg chg="add ord">
        <pc:chgData name="Clarke, Geoff [C]" userId="3419ea0d-5c4c-4d8c-b28f-e59d8edbe646" providerId="ADAL" clId="{BA4E966C-6197-4186-B39E-7B1F724E2D88}" dt="2025-02-10T16:46:06.955" v="1210"/>
        <pc:sldMkLst>
          <pc:docMk/>
          <pc:sldMk cId="3795026874" sldId="101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9DFEC4-66C8-442F-893E-084FA0409DF7}" type="datetimeFigureOut">
              <a:rPr lang="en-GB" smtClean="0"/>
              <a:t>12/02/2025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A2C0FE0-041C-4B76-B586-A6B2EA7ECDE2}" type="slidenum">
              <a:rPr lang="en-GB" smtClean="0"/>
              <a:t>‹#›</a:t>
            </a:fld>
            <a:endParaRPr lang="en-GB"/>
          </a:p>
        </p:txBody>
      </p:sp>
    </p:spTree>
    <p:extLst>
      <p:ext uri="{BB962C8B-B14F-4D97-AF65-F5344CB8AC3E}">
        <p14:creationId xmlns:p14="http://schemas.microsoft.com/office/powerpoint/2010/main" val="22162703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8DB5CA-43D9-4651-8F89-B216C5914B05}" type="slidenum">
              <a:rPr lang="en-GB" smtClean="0"/>
              <a:t>1</a:t>
            </a:fld>
            <a:endParaRPr lang="en-GB" dirty="0"/>
          </a:p>
        </p:txBody>
      </p:sp>
    </p:spTree>
    <p:extLst>
      <p:ext uri="{BB962C8B-B14F-4D97-AF65-F5344CB8AC3E}">
        <p14:creationId xmlns:p14="http://schemas.microsoft.com/office/powerpoint/2010/main" val="3450366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8DB5CA-43D9-4651-8F89-B216C5914B05}" type="slidenum">
              <a:rPr lang="en-GB" smtClean="0"/>
              <a:t>2</a:t>
            </a:fld>
            <a:endParaRPr lang="en-GB" dirty="0"/>
          </a:p>
        </p:txBody>
      </p:sp>
    </p:spTree>
    <p:extLst>
      <p:ext uri="{BB962C8B-B14F-4D97-AF65-F5344CB8AC3E}">
        <p14:creationId xmlns:p14="http://schemas.microsoft.com/office/powerpoint/2010/main" val="42105772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8DB5CA-43D9-4651-8F89-B216C5914B05}" type="slidenum">
              <a:rPr lang="en-GB" smtClean="0"/>
              <a:t>3</a:t>
            </a:fld>
            <a:endParaRPr lang="en-GB" dirty="0"/>
          </a:p>
        </p:txBody>
      </p:sp>
    </p:spTree>
    <p:extLst>
      <p:ext uri="{BB962C8B-B14F-4D97-AF65-F5344CB8AC3E}">
        <p14:creationId xmlns:p14="http://schemas.microsoft.com/office/powerpoint/2010/main" val="4858903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8DB5CA-43D9-4651-8F89-B216C5914B05}" type="slidenum">
              <a:rPr lang="en-GB" smtClean="0"/>
              <a:t>4</a:t>
            </a:fld>
            <a:endParaRPr lang="en-GB" dirty="0"/>
          </a:p>
        </p:txBody>
      </p:sp>
    </p:spTree>
    <p:extLst>
      <p:ext uri="{BB962C8B-B14F-4D97-AF65-F5344CB8AC3E}">
        <p14:creationId xmlns:p14="http://schemas.microsoft.com/office/powerpoint/2010/main" val="164321594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F28DB5CA-43D9-4651-8F89-B216C5914B05}" type="slidenum">
              <a:rPr lang="en-GB" smtClean="0"/>
              <a:t>5</a:t>
            </a:fld>
            <a:endParaRPr lang="en-GB" dirty="0"/>
          </a:p>
        </p:txBody>
      </p:sp>
    </p:spTree>
    <p:extLst>
      <p:ext uri="{BB962C8B-B14F-4D97-AF65-F5344CB8AC3E}">
        <p14:creationId xmlns:p14="http://schemas.microsoft.com/office/powerpoint/2010/main" val="485890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46FF3D-2552-11F2-0065-6691D22EBF1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85C288A-BC7F-FF62-C6F6-BC08B146218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1AB9BC-DD4F-2431-0A25-8DAFAE466A3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7DB2642-50EF-4A27-C508-3D4CBFD1FA90}"/>
              </a:ext>
            </a:extLst>
          </p:cNvPr>
          <p:cNvSpPr>
            <a:spLocks noGrp="1"/>
          </p:cNvSpPr>
          <p:nvPr>
            <p:ph type="sldNum" sz="quarter" idx="10"/>
          </p:nvPr>
        </p:nvSpPr>
        <p:spPr/>
        <p:txBody>
          <a:bodyPr/>
          <a:lstStyle/>
          <a:p>
            <a:fld id="{F28DB5CA-43D9-4651-8F89-B216C5914B05}" type="slidenum">
              <a:rPr lang="en-GB" smtClean="0"/>
              <a:t>6</a:t>
            </a:fld>
            <a:endParaRPr lang="en-GB" dirty="0"/>
          </a:p>
        </p:txBody>
      </p:sp>
    </p:spTree>
    <p:extLst>
      <p:ext uri="{BB962C8B-B14F-4D97-AF65-F5344CB8AC3E}">
        <p14:creationId xmlns:p14="http://schemas.microsoft.com/office/powerpoint/2010/main" val="5999274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3DBBF-899C-A436-3B97-2FE68A9E0EA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2FEAB4F-A71A-39B2-B687-46C22040A89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75B426F-0C21-9800-3F45-E8F44A42825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6A41F98-5646-05EF-5C3D-6D79BFA0F154}"/>
              </a:ext>
            </a:extLst>
          </p:cNvPr>
          <p:cNvSpPr>
            <a:spLocks noGrp="1"/>
          </p:cNvSpPr>
          <p:nvPr>
            <p:ph type="sldNum" sz="quarter" idx="10"/>
          </p:nvPr>
        </p:nvSpPr>
        <p:spPr/>
        <p:txBody>
          <a:bodyPr/>
          <a:lstStyle/>
          <a:p>
            <a:fld id="{F28DB5CA-43D9-4651-8F89-B216C5914B05}" type="slidenum">
              <a:rPr lang="en-GB" smtClean="0"/>
              <a:t>7</a:t>
            </a:fld>
            <a:endParaRPr lang="en-GB" dirty="0"/>
          </a:p>
        </p:txBody>
      </p:sp>
    </p:spTree>
    <p:extLst>
      <p:ext uri="{BB962C8B-B14F-4D97-AF65-F5344CB8AC3E}">
        <p14:creationId xmlns:p14="http://schemas.microsoft.com/office/powerpoint/2010/main" val="32833057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91E279-AB17-A05E-7879-85DD73FEB4C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A375AB0-AD0D-E910-4CC8-F27F34E5ADA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8077938C-AEE3-65DA-05BF-EA05DE546D12}"/>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F599C9E3-4A04-42E9-7D75-732C4E5E4B0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A5D5C61-4F44-0FB4-3385-05C5DF2F85EF}"/>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2472178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3F26D-D1AF-E70C-4DF5-2D68211283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40CE291-4E7C-8DE2-BFEB-3B17C8FF72B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37CC92-A8A5-F925-817C-A9EE7CF7F3CE}"/>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CB608514-5D8D-573B-C88D-585E5A28EF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918601-63CC-64EA-8027-2B130141FD71}"/>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36188807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B6D04E-A919-D01E-80DC-A8A57AD8BFC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E2F5F8-705D-90A9-1105-219E68022D5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9B804-23E9-1051-CE7C-D5C4762AB406}"/>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E2142A40-7321-E863-45F8-272253BC2F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5AAE691-9017-E3D3-BFFF-1E5D68DAE454}"/>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4522509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2 Standard (Half frame)">
    <p:spTree>
      <p:nvGrpSpPr>
        <p:cNvPr id="1" name=""/>
        <p:cNvGrpSpPr/>
        <p:nvPr/>
      </p:nvGrpSpPr>
      <p:grpSpPr>
        <a:xfrm>
          <a:off x="0" y="0"/>
          <a:ext cx="0" cy="0"/>
          <a:chOff x="0" y="0"/>
          <a:chExt cx="0" cy="0"/>
        </a:xfrm>
      </p:grpSpPr>
      <p:sp>
        <p:nvSpPr>
          <p:cNvPr id="17" name="Content Placeholder 2">
            <a:extLst>
              <a:ext uri="{FF2B5EF4-FFF2-40B4-BE49-F238E27FC236}">
                <a16:creationId xmlns:a16="http://schemas.microsoft.com/office/drawing/2014/main" id="{7E0F511F-41D3-CF45-9BDC-34E8F387C136}"/>
              </a:ext>
            </a:extLst>
          </p:cNvPr>
          <p:cNvSpPr>
            <a:spLocks noGrp="1"/>
          </p:cNvSpPr>
          <p:nvPr>
            <p:ph sz="quarter" idx="24" hasCustomPrompt="1"/>
          </p:nvPr>
        </p:nvSpPr>
        <p:spPr>
          <a:xfrm>
            <a:off x="263525" y="1449388"/>
            <a:ext cx="5653089" cy="4787900"/>
          </a:xfrm>
        </p:spPr>
        <p:txBody>
          <a:bodyPr anchor="ctr" anchorCtr="0"/>
          <a:lstStyle>
            <a:lvl1pPr marL="0" indent="0">
              <a:buFont typeface="System Font"/>
              <a:buNone/>
              <a:tabLst/>
              <a:defRPr sz="4000" b="0" i="0">
                <a:solidFill>
                  <a:schemeClr val="tx1"/>
                </a:solidFill>
                <a:latin typeface="Arial" panose="020B0604020202020204" pitchFamily="34" charset="0"/>
                <a:ea typeface="AECOM Sans" panose="020B0504020202020204" pitchFamily="34" charset="0"/>
                <a:cs typeface="Arial" panose="020B0604020202020204" pitchFamily="34" charset="0"/>
              </a:defRPr>
            </a:lvl1pPr>
          </a:lstStyle>
          <a:p>
            <a:pPr lvl="0"/>
            <a:r>
              <a:rPr lang="en-US" dirty="0"/>
              <a:t>Text</a:t>
            </a:r>
            <a:endParaRPr lang="en-GB" dirty="0"/>
          </a:p>
        </p:txBody>
      </p:sp>
      <p:sp>
        <p:nvSpPr>
          <p:cNvPr id="7" name="Title 1">
            <a:extLst>
              <a:ext uri="{FF2B5EF4-FFF2-40B4-BE49-F238E27FC236}">
                <a16:creationId xmlns:a16="http://schemas.microsoft.com/office/drawing/2014/main" id="{61AD7130-D359-4F94-B0B9-00F15CA96F0C}"/>
              </a:ext>
            </a:extLst>
          </p:cNvPr>
          <p:cNvSpPr>
            <a:spLocks noGrp="1"/>
          </p:cNvSpPr>
          <p:nvPr>
            <p:ph type="title"/>
          </p:nvPr>
        </p:nvSpPr>
        <p:spPr>
          <a:xfrm>
            <a:off x="263525" y="441332"/>
            <a:ext cx="11636375" cy="647694"/>
          </a:xfrm>
          <a:prstGeom prst="rect">
            <a:avLst/>
          </a:prstGeom>
        </p:spPr>
        <p:txBody>
          <a:bodyPr lIns="0" tIns="0" rIns="0" bIns="0"/>
          <a:lstStyle>
            <a:lvl1pPr>
              <a:defRPr lang="en-US" sz="2500" b="1" i="0" kern="1200" dirty="0">
                <a:solidFill>
                  <a:schemeClr val="tx1"/>
                </a:solidFill>
                <a:latin typeface="Arial" panose="020B0604020202020204" pitchFamily="34" charset="0"/>
                <a:ea typeface="AECOM Sans Light" panose="020B0404020202020204" pitchFamily="34" charset="0"/>
                <a:cs typeface="Arial" panose="020B060402020202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dirty="0"/>
              <a:t>Click to edit Master title style</a:t>
            </a:r>
          </a:p>
        </p:txBody>
      </p:sp>
      <p:cxnSp>
        <p:nvCxnSpPr>
          <p:cNvPr id="8" name="Straight Connector 7">
            <a:extLst>
              <a:ext uri="{FF2B5EF4-FFF2-40B4-BE49-F238E27FC236}">
                <a16:creationId xmlns:a16="http://schemas.microsoft.com/office/drawing/2014/main" id="{CB050097-A050-AC43-B8AC-8F154A37D01D}"/>
              </a:ext>
            </a:extLst>
          </p:cNvPr>
          <p:cNvCxnSpPr>
            <a:cxnSpLocks/>
          </p:cNvCxnSpPr>
          <p:nvPr userDrawn="1"/>
        </p:nvCxnSpPr>
        <p:spPr>
          <a:xfrm>
            <a:off x="263525" y="260350"/>
            <a:ext cx="432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D07D4AFD-9B6F-804C-A4B4-194DE7CF5BEC}"/>
              </a:ext>
            </a:extLst>
          </p:cNvPr>
          <p:cNvGrpSpPr/>
          <p:nvPr userDrawn="1"/>
        </p:nvGrpSpPr>
        <p:grpSpPr>
          <a:xfrm>
            <a:off x="10814051" y="6438651"/>
            <a:ext cx="1111250" cy="225425"/>
            <a:chOff x="292100" y="6413250"/>
            <a:chExt cx="1111250" cy="225425"/>
          </a:xfrm>
        </p:grpSpPr>
        <p:sp>
          <p:nvSpPr>
            <p:cNvPr id="10" name="Freeform: Shape 12">
              <a:extLst>
                <a:ext uri="{FF2B5EF4-FFF2-40B4-BE49-F238E27FC236}">
                  <a16:creationId xmlns:a16="http://schemas.microsoft.com/office/drawing/2014/main" id="{EC544850-50DF-A54D-9D5E-655AB338E00C}"/>
                </a:ext>
              </a:extLst>
            </p:cNvPr>
            <p:cNvSpPr/>
            <p:nvPr userDrawn="1"/>
          </p:nvSpPr>
          <p:spPr>
            <a:xfrm>
              <a:off x="292100" y="6413250"/>
              <a:ext cx="225425" cy="225425"/>
            </a:xfrm>
            <a:custGeom>
              <a:avLst/>
              <a:gdLst>
                <a:gd name="connsiteX0" fmla="*/ 329565 w 342900"/>
                <a:gd name="connsiteY0" fmla="*/ 104775 h 342900"/>
                <a:gd name="connsiteX1" fmla="*/ 292418 w 342900"/>
                <a:gd name="connsiteY1" fmla="*/ 50483 h 342900"/>
                <a:gd name="connsiteX2" fmla="*/ 238125 w 342900"/>
                <a:gd name="connsiteY2" fmla="*/ 13335 h 342900"/>
                <a:gd name="connsiteX3" fmla="*/ 171450 w 342900"/>
                <a:gd name="connsiteY3" fmla="*/ 0 h 342900"/>
                <a:gd name="connsiteX4" fmla="*/ 104775 w 342900"/>
                <a:gd name="connsiteY4" fmla="*/ 13335 h 342900"/>
                <a:gd name="connsiteX5" fmla="*/ 50483 w 342900"/>
                <a:gd name="connsiteY5" fmla="*/ 50483 h 342900"/>
                <a:gd name="connsiteX6" fmla="*/ 13335 w 342900"/>
                <a:gd name="connsiteY6" fmla="*/ 104775 h 342900"/>
                <a:gd name="connsiteX7" fmla="*/ 0 w 342900"/>
                <a:gd name="connsiteY7" fmla="*/ 171450 h 342900"/>
                <a:gd name="connsiteX8" fmla="*/ 13335 w 342900"/>
                <a:gd name="connsiteY8" fmla="*/ 238125 h 342900"/>
                <a:gd name="connsiteX9" fmla="*/ 50483 w 342900"/>
                <a:gd name="connsiteY9" fmla="*/ 292418 h 342900"/>
                <a:gd name="connsiteX10" fmla="*/ 104775 w 342900"/>
                <a:gd name="connsiteY10" fmla="*/ 329565 h 342900"/>
                <a:gd name="connsiteX11" fmla="*/ 171450 w 342900"/>
                <a:gd name="connsiteY11" fmla="*/ 342900 h 342900"/>
                <a:gd name="connsiteX12" fmla="*/ 171450 w 342900"/>
                <a:gd name="connsiteY12" fmla="*/ 308610 h 342900"/>
                <a:gd name="connsiteX13" fmla="*/ 74295 w 342900"/>
                <a:gd name="connsiteY13" fmla="*/ 268605 h 342900"/>
                <a:gd name="connsiteX14" fmla="*/ 35243 w 342900"/>
                <a:gd name="connsiteY14" fmla="*/ 188595 h 342900"/>
                <a:gd name="connsiteX15" fmla="*/ 180975 w 342900"/>
                <a:gd name="connsiteY15" fmla="*/ 188595 h 342900"/>
                <a:gd name="connsiteX16" fmla="*/ 141923 w 342900"/>
                <a:gd name="connsiteY16" fmla="*/ 227648 h 342900"/>
                <a:gd name="connsiteX17" fmla="*/ 165735 w 342900"/>
                <a:gd name="connsiteY17" fmla="*/ 251460 h 342900"/>
                <a:gd name="connsiteX18" fmla="*/ 246698 w 342900"/>
                <a:gd name="connsiteY18" fmla="*/ 170498 h 342900"/>
                <a:gd name="connsiteX19" fmla="*/ 165735 w 342900"/>
                <a:gd name="connsiteY19" fmla="*/ 89535 h 342900"/>
                <a:gd name="connsiteX20" fmla="*/ 141923 w 342900"/>
                <a:gd name="connsiteY20" fmla="*/ 113348 h 342900"/>
                <a:gd name="connsiteX21" fmla="*/ 180975 w 342900"/>
                <a:gd name="connsiteY21" fmla="*/ 152400 h 342900"/>
                <a:gd name="connsiteX22" fmla="*/ 35243 w 342900"/>
                <a:gd name="connsiteY22" fmla="*/ 152400 h 342900"/>
                <a:gd name="connsiteX23" fmla="*/ 74295 w 342900"/>
                <a:gd name="connsiteY23" fmla="*/ 72390 h 342900"/>
                <a:gd name="connsiteX24" fmla="*/ 171450 w 342900"/>
                <a:gd name="connsiteY24" fmla="*/ 32385 h 342900"/>
                <a:gd name="connsiteX25" fmla="*/ 268605 w 342900"/>
                <a:gd name="connsiteY25" fmla="*/ 72390 h 342900"/>
                <a:gd name="connsiteX26" fmla="*/ 308610 w 342900"/>
                <a:gd name="connsiteY26" fmla="*/ 169545 h 342900"/>
                <a:gd name="connsiteX27" fmla="*/ 342900 w 342900"/>
                <a:gd name="connsiteY27" fmla="*/ 169545 h 342900"/>
                <a:gd name="connsiteX28" fmla="*/ 329565 w 342900"/>
                <a:gd name="connsiteY28" fmla="*/ 104775 h 342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342900" h="342900">
                  <a:moveTo>
                    <a:pt x="329565" y="104775"/>
                  </a:moveTo>
                  <a:cubicBezTo>
                    <a:pt x="320993" y="84773"/>
                    <a:pt x="308610" y="65723"/>
                    <a:pt x="292418" y="50483"/>
                  </a:cubicBezTo>
                  <a:cubicBezTo>
                    <a:pt x="276225" y="34290"/>
                    <a:pt x="258128" y="21908"/>
                    <a:pt x="238125" y="13335"/>
                  </a:cubicBezTo>
                  <a:cubicBezTo>
                    <a:pt x="217170" y="4763"/>
                    <a:pt x="194310" y="0"/>
                    <a:pt x="171450" y="0"/>
                  </a:cubicBezTo>
                  <a:cubicBezTo>
                    <a:pt x="148590" y="0"/>
                    <a:pt x="125730" y="4763"/>
                    <a:pt x="104775" y="13335"/>
                  </a:cubicBezTo>
                  <a:cubicBezTo>
                    <a:pt x="83820" y="21908"/>
                    <a:pt x="65723" y="34290"/>
                    <a:pt x="50483" y="50483"/>
                  </a:cubicBezTo>
                  <a:cubicBezTo>
                    <a:pt x="34290" y="66675"/>
                    <a:pt x="21908" y="84773"/>
                    <a:pt x="13335" y="104775"/>
                  </a:cubicBezTo>
                  <a:cubicBezTo>
                    <a:pt x="4763" y="125730"/>
                    <a:pt x="0" y="148590"/>
                    <a:pt x="0" y="171450"/>
                  </a:cubicBezTo>
                  <a:cubicBezTo>
                    <a:pt x="0" y="194310"/>
                    <a:pt x="4763" y="217170"/>
                    <a:pt x="13335" y="238125"/>
                  </a:cubicBezTo>
                  <a:cubicBezTo>
                    <a:pt x="21908" y="258128"/>
                    <a:pt x="34290" y="277178"/>
                    <a:pt x="50483" y="292418"/>
                  </a:cubicBezTo>
                  <a:cubicBezTo>
                    <a:pt x="66675" y="308610"/>
                    <a:pt x="84773" y="320993"/>
                    <a:pt x="104775" y="329565"/>
                  </a:cubicBezTo>
                  <a:cubicBezTo>
                    <a:pt x="125730" y="338138"/>
                    <a:pt x="148590" y="342900"/>
                    <a:pt x="171450" y="342900"/>
                  </a:cubicBezTo>
                  <a:lnTo>
                    <a:pt x="171450" y="308610"/>
                  </a:lnTo>
                  <a:cubicBezTo>
                    <a:pt x="135255" y="308610"/>
                    <a:pt x="100013" y="294323"/>
                    <a:pt x="74295" y="268605"/>
                  </a:cubicBezTo>
                  <a:cubicBezTo>
                    <a:pt x="52388" y="246698"/>
                    <a:pt x="39053" y="219075"/>
                    <a:pt x="35243" y="188595"/>
                  </a:cubicBezTo>
                  <a:lnTo>
                    <a:pt x="180975" y="188595"/>
                  </a:lnTo>
                  <a:lnTo>
                    <a:pt x="141923" y="227648"/>
                  </a:lnTo>
                  <a:lnTo>
                    <a:pt x="165735" y="251460"/>
                  </a:lnTo>
                  <a:lnTo>
                    <a:pt x="246698" y="170498"/>
                  </a:lnTo>
                  <a:lnTo>
                    <a:pt x="165735" y="89535"/>
                  </a:lnTo>
                  <a:lnTo>
                    <a:pt x="141923" y="113348"/>
                  </a:lnTo>
                  <a:lnTo>
                    <a:pt x="180975" y="152400"/>
                  </a:lnTo>
                  <a:lnTo>
                    <a:pt x="35243" y="152400"/>
                  </a:lnTo>
                  <a:cubicBezTo>
                    <a:pt x="39053" y="121920"/>
                    <a:pt x="52388" y="94298"/>
                    <a:pt x="74295" y="72390"/>
                  </a:cubicBezTo>
                  <a:cubicBezTo>
                    <a:pt x="100013" y="46673"/>
                    <a:pt x="134303" y="32385"/>
                    <a:pt x="171450" y="32385"/>
                  </a:cubicBezTo>
                  <a:cubicBezTo>
                    <a:pt x="207645" y="32385"/>
                    <a:pt x="242888" y="46673"/>
                    <a:pt x="268605" y="72390"/>
                  </a:cubicBezTo>
                  <a:cubicBezTo>
                    <a:pt x="294323" y="98108"/>
                    <a:pt x="308610" y="132398"/>
                    <a:pt x="308610" y="169545"/>
                  </a:cubicBezTo>
                  <a:lnTo>
                    <a:pt x="342900" y="169545"/>
                  </a:lnTo>
                  <a:cubicBezTo>
                    <a:pt x="342900" y="148590"/>
                    <a:pt x="338138" y="125730"/>
                    <a:pt x="329565" y="104775"/>
                  </a:cubicBezTo>
                </a:path>
              </a:pathLst>
            </a:custGeom>
            <a:solidFill>
              <a:schemeClr val="accent1"/>
            </a:solidFill>
            <a:ln w="9525" cap="flat">
              <a:noFill/>
              <a:prstDash val="solid"/>
              <a:miter/>
            </a:ln>
          </p:spPr>
          <p:txBody>
            <a:bodyPr rtlCol="0" anchor="ctr"/>
            <a:lstStyle/>
            <a:p>
              <a:endParaRPr lang="en-US"/>
            </a:p>
          </p:txBody>
        </p:sp>
        <p:sp>
          <p:nvSpPr>
            <p:cNvPr id="12" name="Freeform: Shape 13">
              <a:extLst>
                <a:ext uri="{FF2B5EF4-FFF2-40B4-BE49-F238E27FC236}">
                  <a16:creationId xmlns:a16="http://schemas.microsoft.com/office/drawing/2014/main" id="{6189A98C-6029-5247-B1F9-C029C61DF1E6}"/>
                </a:ext>
              </a:extLst>
            </p:cNvPr>
            <p:cNvSpPr/>
            <p:nvPr userDrawn="1"/>
          </p:nvSpPr>
          <p:spPr>
            <a:xfrm>
              <a:off x="590579" y="6484379"/>
              <a:ext cx="812771" cy="84028"/>
            </a:xfrm>
            <a:custGeom>
              <a:avLst/>
              <a:gdLst>
                <a:gd name="connsiteX0" fmla="*/ 1329690 w 1547812"/>
                <a:gd name="connsiteY0" fmla="*/ 155258 h 160020"/>
                <a:gd name="connsiteX1" fmla="*/ 1369695 w 1547812"/>
                <a:gd name="connsiteY1" fmla="*/ 155258 h 160020"/>
                <a:gd name="connsiteX2" fmla="*/ 1369695 w 1547812"/>
                <a:gd name="connsiteY2" fmla="*/ 65723 h 160020"/>
                <a:gd name="connsiteX3" fmla="*/ 1372553 w 1547812"/>
                <a:gd name="connsiteY3" fmla="*/ 53340 h 160020"/>
                <a:gd name="connsiteX4" fmla="*/ 1379220 w 1547812"/>
                <a:gd name="connsiteY4" fmla="*/ 43815 h 160020"/>
                <a:gd name="connsiteX5" fmla="*/ 1388745 w 1547812"/>
                <a:gd name="connsiteY5" fmla="*/ 37147 h 160020"/>
                <a:gd name="connsiteX6" fmla="*/ 1400175 w 1547812"/>
                <a:gd name="connsiteY6" fmla="*/ 35243 h 160020"/>
                <a:gd name="connsiteX7" fmla="*/ 1407795 w 1547812"/>
                <a:gd name="connsiteY7" fmla="*/ 36195 h 160020"/>
                <a:gd name="connsiteX8" fmla="*/ 1413510 w 1547812"/>
                <a:gd name="connsiteY8" fmla="*/ 40005 h 160020"/>
                <a:gd name="connsiteX9" fmla="*/ 1417320 w 1547812"/>
                <a:gd name="connsiteY9" fmla="*/ 47625 h 160020"/>
                <a:gd name="connsiteX10" fmla="*/ 1419225 w 1547812"/>
                <a:gd name="connsiteY10" fmla="*/ 60960 h 160020"/>
                <a:gd name="connsiteX11" fmla="*/ 1419225 w 1547812"/>
                <a:gd name="connsiteY11" fmla="*/ 155258 h 160020"/>
                <a:gd name="connsiteX12" fmla="*/ 1459230 w 1547812"/>
                <a:gd name="connsiteY12" fmla="*/ 155258 h 160020"/>
                <a:gd name="connsiteX13" fmla="*/ 1459230 w 1547812"/>
                <a:gd name="connsiteY13" fmla="*/ 63818 h 160020"/>
                <a:gd name="connsiteX14" fmla="*/ 1462088 w 1547812"/>
                <a:gd name="connsiteY14" fmla="*/ 53340 h 160020"/>
                <a:gd name="connsiteX15" fmla="*/ 1468755 w 1547812"/>
                <a:gd name="connsiteY15" fmla="*/ 43815 h 160020"/>
                <a:gd name="connsiteX16" fmla="*/ 1478280 w 1547812"/>
                <a:gd name="connsiteY16" fmla="*/ 37147 h 160020"/>
                <a:gd name="connsiteX17" fmla="*/ 1489710 w 1547812"/>
                <a:gd name="connsiteY17" fmla="*/ 35243 h 160020"/>
                <a:gd name="connsiteX18" fmla="*/ 1497330 w 1547812"/>
                <a:gd name="connsiteY18" fmla="*/ 36195 h 160020"/>
                <a:gd name="connsiteX19" fmla="*/ 1503045 w 1547812"/>
                <a:gd name="connsiteY19" fmla="*/ 40005 h 160020"/>
                <a:gd name="connsiteX20" fmla="*/ 1506855 w 1547812"/>
                <a:gd name="connsiteY20" fmla="*/ 47625 h 160020"/>
                <a:gd name="connsiteX21" fmla="*/ 1507808 w 1547812"/>
                <a:gd name="connsiteY21" fmla="*/ 60960 h 160020"/>
                <a:gd name="connsiteX22" fmla="*/ 1507808 w 1547812"/>
                <a:gd name="connsiteY22" fmla="*/ 155258 h 160020"/>
                <a:gd name="connsiteX23" fmla="*/ 1547813 w 1547812"/>
                <a:gd name="connsiteY23" fmla="*/ 155258 h 160020"/>
                <a:gd name="connsiteX24" fmla="*/ 1547813 w 1547812"/>
                <a:gd name="connsiteY24" fmla="*/ 55245 h 160020"/>
                <a:gd name="connsiteX25" fmla="*/ 1536383 w 1547812"/>
                <a:gd name="connsiteY25" fmla="*/ 14288 h 160020"/>
                <a:gd name="connsiteX26" fmla="*/ 1502093 w 1547812"/>
                <a:gd name="connsiteY26" fmla="*/ 1905 h 160020"/>
                <a:gd name="connsiteX27" fmla="*/ 1477328 w 1547812"/>
                <a:gd name="connsiteY27" fmla="*/ 7620 h 160020"/>
                <a:gd name="connsiteX28" fmla="*/ 1455420 w 1547812"/>
                <a:gd name="connsiteY28" fmla="*/ 27623 h 160020"/>
                <a:gd name="connsiteX29" fmla="*/ 1441133 w 1547812"/>
                <a:gd name="connsiteY29" fmla="*/ 8573 h 160020"/>
                <a:gd name="connsiteX30" fmla="*/ 1414463 w 1547812"/>
                <a:gd name="connsiteY30" fmla="*/ 1905 h 160020"/>
                <a:gd name="connsiteX31" fmla="*/ 1390650 w 1547812"/>
                <a:gd name="connsiteY31" fmla="*/ 7620 h 160020"/>
                <a:gd name="connsiteX32" fmla="*/ 1371600 w 1547812"/>
                <a:gd name="connsiteY32" fmla="*/ 25718 h 160020"/>
                <a:gd name="connsiteX33" fmla="*/ 1371600 w 1547812"/>
                <a:gd name="connsiteY33" fmla="*/ 5715 h 160020"/>
                <a:gd name="connsiteX34" fmla="*/ 1332548 w 1547812"/>
                <a:gd name="connsiteY34" fmla="*/ 5715 h 160020"/>
                <a:gd name="connsiteX35" fmla="*/ 1332548 w 1547812"/>
                <a:gd name="connsiteY35" fmla="*/ 155258 h 160020"/>
                <a:gd name="connsiteX36" fmla="*/ 1199198 w 1547812"/>
                <a:gd name="connsiteY36" fmla="*/ 116205 h 160020"/>
                <a:gd name="connsiteX37" fmla="*/ 1190625 w 1547812"/>
                <a:gd name="connsiteY37" fmla="*/ 80963 h 160020"/>
                <a:gd name="connsiteX38" fmla="*/ 1199198 w 1547812"/>
                <a:gd name="connsiteY38" fmla="*/ 45720 h 160020"/>
                <a:gd name="connsiteX39" fmla="*/ 1224915 w 1547812"/>
                <a:gd name="connsiteY39" fmla="*/ 33338 h 160020"/>
                <a:gd name="connsiteX40" fmla="*/ 1250633 w 1547812"/>
                <a:gd name="connsiteY40" fmla="*/ 45720 h 160020"/>
                <a:gd name="connsiteX41" fmla="*/ 1259205 w 1547812"/>
                <a:gd name="connsiteY41" fmla="*/ 80963 h 160020"/>
                <a:gd name="connsiteX42" fmla="*/ 1250633 w 1547812"/>
                <a:gd name="connsiteY42" fmla="*/ 116205 h 160020"/>
                <a:gd name="connsiteX43" fmla="*/ 1224915 w 1547812"/>
                <a:gd name="connsiteY43" fmla="*/ 128588 h 160020"/>
                <a:gd name="connsiteX44" fmla="*/ 1199198 w 1547812"/>
                <a:gd name="connsiteY44" fmla="*/ 116205 h 160020"/>
                <a:gd name="connsiteX45" fmla="*/ 1256348 w 1547812"/>
                <a:gd name="connsiteY45" fmla="*/ 154305 h 160020"/>
                <a:gd name="connsiteX46" fmla="*/ 1280160 w 1547812"/>
                <a:gd name="connsiteY46" fmla="*/ 138113 h 160020"/>
                <a:gd name="connsiteX47" fmla="*/ 1295400 w 1547812"/>
                <a:gd name="connsiteY47" fmla="*/ 113348 h 160020"/>
                <a:gd name="connsiteX48" fmla="*/ 1301115 w 1547812"/>
                <a:gd name="connsiteY48" fmla="*/ 80010 h 160020"/>
                <a:gd name="connsiteX49" fmla="*/ 1296353 w 1547812"/>
                <a:gd name="connsiteY49" fmla="*/ 46672 h 160020"/>
                <a:gd name="connsiteX50" fmla="*/ 1281113 w 1547812"/>
                <a:gd name="connsiteY50" fmla="*/ 21908 h 160020"/>
                <a:gd name="connsiteX51" fmla="*/ 1257300 w 1547812"/>
                <a:gd name="connsiteY51" fmla="*/ 6668 h 160020"/>
                <a:gd name="connsiteX52" fmla="*/ 1225868 w 1547812"/>
                <a:gd name="connsiteY52" fmla="*/ 953 h 160020"/>
                <a:gd name="connsiteX53" fmla="*/ 1194435 w 1547812"/>
                <a:gd name="connsiteY53" fmla="*/ 6668 h 160020"/>
                <a:gd name="connsiteX54" fmla="*/ 1170623 w 1547812"/>
                <a:gd name="connsiteY54" fmla="*/ 21908 h 160020"/>
                <a:gd name="connsiteX55" fmla="*/ 1155383 w 1547812"/>
                <a:gd name="connsiteY55" fmla="*/ 46672 h 160020"/>
                <a:gd name="connsiteX56" fmla="*/ 1149668 w 1547812"/>
                <a:gd name="connsiteY56" fmla="*/ 80010 h 160020"/>
                <a:gd name="connsiteX57" fmla="*/ 1169670 w 1547812"/>
                <a:gd name="connsiteY57" fmla="*/ 139065 h 160020"/>
                <a:gd name="connsiteX58" fmla="*/ 1225868 w 1547812"/>
                <a:gd name="connsiteY58" fmla="*/ 160020 h 160020"/>
                <a:gd name="connsiteX59" fmla="*/ 1256348 w 1547812"/>
                <a:gd name="connsiteY59" fmla="*/ 154305 h 160020"/>
                <a:gd name="connsiteX60" fmla="*/ 1086803 w 1547812"/>
                <a:gd name="connsiteY60" fmla="*/ 100965 h 160020"/>
                <a:gd name="connsiteX61" fmla="*/ 1079183 w 1547812"/>
                <a:gd name="connsiteY61" fmla="*/ 120968 h 160020"/>
                <a:gd name="connsiteX62" fmla="*/ 1061085 w 1547812"/>
                <a:gd name="connsiteY62" fmla="*/ 127635 h 160020"/>
                <a:gd name="connsiteX63" fmla="*/ 1045845 w 1547812"/>
                <a:gd name="connsiteY63" fmla="*/ 123825 h 160020"/>
                <a:gd name="connsiteX64" fmla="*/ 1036320 w 1547812"/>
                <a:gd name="connsiteY64" fmla="*/ 113348 h 160020"/>
                <a:gd name="connsiteX65" fmla="*/ 1031558 w 1547812"/>
                <a:gd name="connsiteY65" fmla="*/ 98108 h 160020"/>
                <a:gd name="connsiteX66" fmla="*/ 1029653 w 1547812"/>
                <a:gd name="connsiteY66" fmla="*/ 80010 h 160020"/>
                <a:gd name="connsiteX67" fmla="*/ 1031558 w 1547812"/>
                <a:gd name="connsiteY67" fmla="*/ 62865 h 160020"/>
                <a:gd name="connsiteX68" fmla="*/ 1036320 w 1547812"/>
                <a:gd name="connsiteY68" fmla="*/ 47625 h 160020"/>
                <a:gd name="connsiteX69" fmla="*/ 1045845 w 1547812"/>
                <a:gd name="connsiteY69" fmla="*/ 37147 h 160020"/>
                <a:gd name="connsiteX70" fmla="*/ 1061085 w 1547812"/>
                <a:gd name="connsiteY70" fmla="*/ 33338 h 160020"/>
                <a:gd name="connsiteX71" fmla="*/ 1079183 w 1547812"/>
                <a:gd name="connsiteY71" fmla="*/ 40005 h 160020"/>
                <a:gd name="connsiteX72" fmla="*/ 1085850 w 1547812"/>
                <a:gd name="connsiteY72" fmla="*/ 58103 h 160020"/>
                <a:gd name="connsiteX73" fmla="*/ 1125855 w 1547812"/>
                <a:gd name="connsiteY73" fmla="*/ 52388 h 160020"/>
                <a:gd name="connsiteX74" fmla="*/ 1120140 w 1547812"/>
                <a:gd name="connsiteY74" fmla="*/ 31433 h 160020"/>
                <a:gd name="connsiteX75" fmla="*/ 1107758 w 1547812"/>
                <a:gd name="connsiteY75" fmla="*/ 15240 h 160020"/>
                <a:gd name="connsiteX76" fmla="*/ 1088708 w 1547812"/>
                <a:gd name="connsiteY76" fmla="*/ 4763 h 160020"/>
                <a:gd name="connsiteX77" fmla="*/ 1062038 w 1547812"/>
                <a:gd name="connsiteY77" fmla="*/ 953 h 160020"/>
                <a:gd name="connsiteX78" fmla="*/ 1030605 w 1547812"/>
                <a:gd name="connsiteY78" fmla="*/ 6668 h 160020"/>
                <a:gd name="connsiteX79" fmla="*/ 1007745 w 1547812"/>
                <a:gd name="connsiteY79" fmla="*/ 22860 h 160020"/>
                <a:gd name="connsiteX80" fmla="*/ 993458 w 1547812"/>
                <a:gd name="connsiteY80" fmla="*/ 47625 h 160020"/>
                <a:gd name="connsiteX81" fmla="*/ 988695 w 1547812"/>
                <a:gd name="connsiteY81" fmla="*/ 80010 h 160020"/>
                <a:gd name="connsiteX82" fmla="*/ 992505 w 1547812"/>
                <a:gd name="connsiteY82" fmla="*/ 112395 h 160020"/>
                <a:gd name="connsiteX83" fmla="*/ 1005840 w 1547812"/>
                <a:gd name="connsiteY83" fmla="*/ 137160 h 160020"/>
                <a:gd name="connsiteX84" fmla="*/ 1028700 w 1547812"/>
                <a:gd name="connsiteY84" fmla="*/ 153353 h 160020"/>
                <a:gd name="connsiteX85" fmla="*/ 1061085 w 1547812"/>
                <a:gd name="connsiteY85" fmla="*/ 159068 h 160020"/>
                <a:gd name="connsiteX86" fmla="*/ 1109663 w 1547812"/>
                <a:gd name="connsiteY86" fmla="*/ 142875 h 160020"/>
                <a:gd name="connsiteX87" fmla="*/ 1127760 w 1547812"/>
                <a:gd name="connsiteY87" fmla="*/ 100013 h 160020"/>
                <a:gd name="connsiteX88" fmla="*/ 1086803 w 1547812"/>
                <a:gd name="connsiteY88" fmla="*/ 100013 h 160020"/>
                <a:gd name="connsiteX89" fmla="*/ 921068 w 1547812"/>
                <a:gd name="connsiteY89" fmla="*/ 155258 h 160020"/>
                <a:gd name="connsiteX90" fmla="*/ 962025 w 1547812"/>
                <a:gd name="connsiteY90" fmla="*/ 155258 h 160020"/>
                <a:gd name="connsiteX91" fmla="*/ 962025 w 1547812"/>
                <a:gd name="connsiteY91" fmla="*/ 109538 h 160020"/>
                <a:gd name="connsiteX92" fmla="*/ 921068 w 1547812"/>
                <a:gd name="connsiteY92" fmla="*/ 109538 h 160020"/>
                <a:gd name="connsiteX93" fmla="*/ 921068 w 1547812"/>
                <a:gd name="connsiteY93" fmla="*/ 155258 h 160020"/>
                <a:gd name="connsiteX94" fmla="*/ 671513 w 1547812"/>
                <a:gd name="connsiteY94" fmla="*/ 155258 h 160020"/>
                <a:gd name="connsiteX95" fmla="*/ 711518 w 1547812"/>
                <a:gd name="connsiteY95" fmla="*/ 155258 h 160020"/>
                <a:gd name="connsiteX96" fmla="*/ 711518 w 1547812"/>
                <a:gd name="connsiteY96" fmla="*/ 65723 h 160020"/>
                <a:gd name="connsiteX97" fmla="*/ 714375 w 1547812"/>
                <a:gd name="connsiteY97" fmla="*/ 53340 h 160020"/>
                <a:gd name="connsiteX98" fmla="*/ 721043 w 1547812"/>
                <a:gd name="connsiteY98" fmla="*/ 43815 h 160020"/>
                <a:gd name="connsiteX99" fmla="*/ 730568 w 1547812"/>
                <a:gd name="connsiteY99" fmla="*/ 37147 h 160020"/>
                <a:gd name="connsiteX100" fmla="*/ 741998 w 1547812"/>
                <a:gd name="connsiteY100" fmla="*/ 35243 h 160020"/>
                <a:gd name="connsiteX101" fmla="*/ 749618 w 1547812"/>
                <a:gd name="connsiteY101" fmla="*/ 36195 h 160020"/>
                <a:gd name="connsiteX102" fmla="*/ 755333 w 1547812"/>
                <a:gd name="connsiteY102" fmla="*/ 40005 h 160020"/>
                <a:gd name="connsiteX103" fmla="*/ 759143 w 1547812"/>
                <a:gd name="connsiteY103" fmla="*/ 47625 h 160020"/>
                <a:gd name="connsiteX104" fmla="*/ 761048 w 1547812"/>
                <a:gd name="connsiteY104" fmla="*/ 60960 h 160020"/>
                <a:gd name="connsiteX105" fmla="*/ 761048 w 1547812"/>
                <a:gd name="connsiteY105" fmla="*/ 155258 h 160020"/>
                <a:gd name="connsiteX106" fmla="*/ 801053 w 1547812"/>
                <a:gd name="connsiteY106" fmla="*/ 155258 h 160020"/>
                <a:gd name="connsiteX107" fmla="*/ 801053 w 1547812"/>
                <a:gd name="connsiteY107" fmla="*/ 63818 h 160020"/>
                <a:gd name="connsiteX108" fmla="*/ 803910 w 1547812"/>
                <a:gd name="connsiteY108" fmla="*/ 53340 h 160020"/>
                <a:gd name="connsiteX109" fmla="*/ 810578 w 1547812"/>
                <a:gd name="connsiteY109" fmla="*/ 43815 h 160020"/>
                <a:gd name="connsiteX110" fmla="*/ 820103 w 1547812"/>
                <a:gd name="connsiteY110" fmla="*/ 37147 h 160020"/>
                <a:gd name="connsiteX111" fmla="*/ 831533 w 1547812"/>
                <a:gd name="connsiteY111" fmla="*/ 35243 h 160020"/>
                <a:gd name="connsiteX112" fmla="*/ 839153 w 1547812"/>
                <a:gd name="connsiteY112" fmla="*/ 36195 h 160020"/>
                <a:gd name="connsiteX113" fmla="*/ 844868 w 1547812"/>
                <a:gd name="connsiteY113" fmla="*/ 40005 h 160020"/>
                <a:gd name="connsiteX114" fmla="*/ 848678 w 1547812"/>
                <a:gd name="connsiteY114" fmla="*/ 47625 h 160020"/>
                <a:gd name="connsiteX115" fmla="*/ 849630 w 1547812"/>
                <a:gd name="connsiteY115" fmla="*/ 60960 h 160020"/>
                <a:gd name="connsiteX116" fmla="*/ 849630 w 1547812"/>
                <a:gd name="connsiteY116" fmla="*/ 155258 h 160020"/>
                <a:gd name="connsiteX117" fmla="*/ 889635 w 1547812"/>
                <a:gd name="connsiteY117" fmla="*/ 155258 h 160020"/>
                <a:gd name="connsiteX118" fmla="*/ 889635 w 1547812"/>
                <a:gd name="connsiteY118" fmla="*/ 55245 h 160020"/>
                <a:gd name="connsiteX119" fmla="*/ 878205 w 1547812"/>
                <a:gd name="connsiteY119" fmla="*/ 14288 h 160020"/>
                <a:gd name="connsiteX120" fmla="*/ 843915 w 1547812"/>
                <a:gd name="connsiteY120" fmla="*/ 1905 h 160020"/>
                <a:gd name="connsiteX121" fmla="*/ 819150 w 1547812"/>
                <a:gd name="connsiteY121" fmla="*/ 7620 h 160020"/>
                <a:gd name="connsiteX122" fmla="*/ 797243 w 1547812"/>
                <a:gd name="connsiteY122" fmla="*/ 27623 h 160020"/>
                <a:gd name="connsiteX123" fmla="*/ 782955 w 1547812"/>
                <a:gd name="connsiteY123" fmla="*/ 8573 h 160020"/>
                <a:gd name="connsiteX124" fmla="*/ 756285 w 1547812"/>
                <a:gd name="connsiteY124" fmla="*/ 1905 h 160020"/>
                <a:gd name="connsiteX125" fmla="*/ 732473 w 1547812"/>
                <a:gd name="connsiteY125" fmla="*/ 7620 h 160020"/>
                <a:gd name="connsiteX126" fmla="*/ 713423 w 1547812"/>
                <a:gd name="connsiteY126" fmla="*/ 25718 h 160020"/>
                <a:gd name="connsiteX127" fmla="*/ 713423 w 1547812"/>
                <a:gd name="connsiteY127" fmla="*/ 5715 h 160020"/>
                <a:gd name="connsiteX128" fmla="*/ 674370 w 1547812"/>
                <a:gd name="connsiteY128" fmla="*/ 5715 h 160020"/>
                <a:gd name="connsiteX129" fmla="*/ 674370 w 1547812"/>
                <a:gd name="connsiteY129" fmla="*/ 155258 h 160020"/>
                <a:gd name="connsiteX130" fmla="*/ 541973 w 1547812"/>
                <a:gd name="connsiteY130" fmla="*/ 116205 h 160020"/>
                <a:gd name="connsiteX131" fmla="*/ 533400 w 1547812"/>
                <a:gd name="connsiteY131" fmla="*/ 80963 h 160020"/>
                <a:gd name="connsiteX132" fmla="*/ 541973 w 1547812"/>
                <a:gd name="connsiteY132" fmla="*/ 45720 h 160020"/>
                <a:gd name="connsiteX133" fmla="*/ 567690 w 1547812"/>
                <a:gd name="connsiteY133" fmla="*/ 33338 h 160020"/>
                <a:gd name="connsiteX134" fmla="*/ 593408 w 1547812"/>
                <a:gd name="connsiteY134" fmla="*/ 45720 h 160020"/>
                <a:gd name="connsiteX135" fmla="*/ 601980 w 1547812"/>
                <a:gd name="connsiteY135" fmla="*/ 80963 h 160020"/>
                <a:gd name="connsiteX136" fmla="*/ 593408 w 1547812"/>
                <a:gd name="connsiteY136" fmla="*/ 116205 h 160020"/>
                <a:gd name="connsiteX137" fmla="*/ 567690 w 1547812"/>
                <a:gd name="connsiteY137" fmla="*/ 128588 h 160020"/>
                <a:gd name="connsiteX138" fmla="*/ 541973 w 1547812"/>
                <a:gd name="connsiteY138" fmla="*/ 116205 h 160020"/>
                <a:gd name="connsiteX139" fmla="*/ 598170 w 1547812"/>
                <a:gd name="connsiteY139" fmla="*/ 154305 h 160020"/>
                <a:gd name="connsiteX140" fmla="*/ 621983 w 1547812"/>
                <a:gd name="connsiteY140" fmla="*/ 138113 h 160020"/>
                <a:gd name="connsiteX141" fmla="*/ 637223 w 1547812"/>
                <a:gd name="connsiteY141" fmla="*/ 113348 h 160020"/>
                <a:gd name="connsiteX142" fmla="*/ 642938 w 1547812"/>
                <a:gd name="connsiteY142" fmla="*/ 80010 h 160020"/>
                <a:gd name="connsiteX143" fmla="*/ 638175 w 1547812"/>
                <a:gd name="connsiteY143" fmla="*/ 46672 h 160020"/>
                <a:gd name="connsiteX144" fmla="*/ 622935 w 1547812"/>
                <a:gd name="connsiteY144" fmla="*/ 21908 h 160020"/>
                <a:gd name="connsiteX145" fmla="*/ 599123 w 1547812"/>
                <a:gd name="connsiteY145" fmla="*/ 6668 h 160020"/>
                <a:gd name="connsiteX146" fmla="*/ 567690 w 1547812"/>
                <a:gd name="connsiteY146" fmla="*/ 953 h 160020"/>
                <a:gd name="connsiteX147" fmla="*/ 536258 w 1547812"/>
                <a:gd name="connsiteY147" fmla="*/ 6668 h 160020"/>
                <a:gd name="connsiteX148" fmla="*/ 512445 w 1547812"/>
                <a:gd name="connsiteY148" fmla="*/ 21908 h 160020"/>
                <a:gd name="connsiteX149" fmla="*/ 497205 w 1547812"/>
                <a:gd name="connsiteY149" fmla="*/ 46672 h 160020"/>
                <a:gd name="connsiteX150" fmla="*/ 491490 w 1547812"/>
                <a:gd name="connsiteY150" fmla="*/ 80010 h 160020"/>
                <a:gd name="connsiteX151" fmla="*/ 511492 w 1547812"/>
                <a:gd name="connsiteY151" fmla="*/ 139065 h 160020"/>
                <a:gd name="connsiteX152" fmla="*/ 566738 w 1547812"/>
                <a:gd name="connsiteY152" fmla="*/ 160020 h 160020"/>
                <a:gd name="connsiteX153" fmla="*/ 598170 w 1547812"/>
                <a:gd name="connsiteY153" fmla="*/ 154305 h 160020"/>
                <a:gd name="connsiteX154" fmla="*/ 429578 w 1547812"/>
                <a:gd name="connsiteY154" fmla="*/ 100965 h 160020"/>
                <a:gd name="connsiteX155" fmla="*/ 421958 w 1547812"/>
                <a:gd name="connsiteY155" fmla="*/ 120968 h 160020"/>
                <a:gd name="connsiteX156" fmla="*/ 403860 w 1547812"/>
                <a:gd name="connsiteY156" fmla="*/ 127635 h 160020"/>
                <a:gd name="connsiteX157" fmla="*/ 388620 w 1547812"/>
                <a:gd name="connsiteY157" fmla="*/ 123825 h 160020"/>
                <a:gd name="connsiteX158" fmla="*/ 379095 w 1547812"/>
                <a:gd name="connsiteY158" fmla="*/ 113348 h 160020"/>
                <a:gd name="connsiteX159" fmla="*/ 374333 w 1547812"/>
                <a:gd name="connsiteY159" fmla="*/ 98108 h 160020"/>
                <a:gd name="connsiteX160" fmla="*/ 372428 w 1547812"/>
                <a:gd name="connsiteY160" fmla="*/ 80010 h 160020"/>
                <a:gd name="connsiteX161" fmla="*/ 374333 w 1547812"/>
                <a:gd name="connsiteY161" fmla="*/ 62865 h 160020"/>
                <a:gd name="connsiteX162" fmla="*/ 379095 w 1547812"/>
                <a:gd name="connsiteY162" fmla="*/ 47625 h 160020"/>
                <a:gd name="connsiteX163" fmla="*/ 388620 w 1547812"/>
                <a:gd name="connsiteY163" fmla="*/ 37147 h 160020"/>
                <a:gd name="connsiteX164" fmla="*/ 403860 w 1547812"/>
                <a:gd name="connsiteY164" fmla="*/ 33338 h 160020"/>
                <a:gd name="connsiteX165" fmla="*/ 421958 w 1547812"/>
                <a:gd name="connsiteY165" fmla="*/ 40005 h 160020"/>
                <a:gd name="connsiteX166" fmla="*/ 428625 w 1547812"/>
                <a:gd name="connsiteY166" fmla="*/ 58103 h 160020"/>
                <a:gd name="connsiteX167" fmla="*/ 468630 w 1547812"/>
                <a:gd name="connsiteY167" fmla="*/ 52388 h 160020"/>
                <a:gd name="connsiteX168" fmla="*/ 462915 w 1547812"/>
                <a:gd name="connsiteY168" fmla="*/ 31433 h 160020"/>
                <a:gd name="connsiteX169" fmla="*/ 450533 w 1547812"/>
                <a:gd name="connsiteY169" fmla="*/ 15240 h 160020"/>
                <a:gd name="connsiteX170" fmla="*/ 431483 w 1547812"/>
                <a:gd name="connsiteY170" fmla="*/ 4763 h 160020"/>
                <a:gd name="connsiteX171" fmla="*/ 404813 w 1547812"/>
                <a:gd name="connsiteY171" fmla="*/ 953 h 160020"/>
                <a:gd name="connsiteX172" fmla="*/ 373380 w 1547812"/>
                <a:gd name="connsiteY172" fmla="*/ 6668 h 160020"/>
                <a:gd name="connsiteX173" fmla="*/ 350520 w 1547812"/>
                <a:gd name="connsiteY173" fmla="*/ 22860 h 160020"/>
                <a:gd name="connsiteX174" fmla="*/ 336233 w 1547812"/>
                <a:gd name="connsiteY174" fmla="*/ 47625 h 160020"/>
                <a:gd name="connsiteX175" fmla="*/ 331470 w 1547812"/>
                <a:gd name="connsiteY175" fmla="*/ 80010 h 160020"/>
                <a:gd name="connsiteX176" fmla="*/ 336233 w 1547812"/>
                <a:gd name="connsiteY176" fmla="*/ 112395 h 160020"/>
                <a:gd name="connsiteX177" fmla="*/ 349567 w 1547812"/>
                <a:gd name="connsiteY177" fmla="*/ 137160 h 160020"/>
                <a:gd name="connsiteX178" fmla="*/ 372428 w 1547812"/>
                <a:gd name="connsiteY178" fmla="*/ 153353 h 160020"/>
                <a:gd name="connsiteX179" fmla="*/ 404813 w 1547812"/>
                <a:gd name="connsiteY179" fmla="*/ 159068 h 160020"/>
                <a:gd name="connsiteX180" fmla="*/ 453390 w 1547812"/>
                <a:gd name="connsiteY180" fmla="*/ 142875 h 160020"/>
                <a:gd name="connsiteX181" fmla="*/ 471488 w 1547812"/>
                <a:gd name="connsiteY181" fmla="*/ 100013 h 160020"/>
                <a:gd name="connsiteX182" fmla="*/ 429578 w 1547812"/>
                <a:gd name="connsiteY182" fmla="*/ 100013 h 160020"/>
                <a:gd name="connsiteX183" fmla="*/ 203835 w 1547812"/>
                <a:gd name="connsiteY183" fmla="*/ 63818 h 160020"/>
                <a:gd name="connsiteX184" fmla="*/ 206692 w 1547812"/>
                <a:gd name="connsiteY184" fmla="*/ 51435 h 160020"/>
                <a:gd name="connsiteX185" fmla="*/ 213360 w 1547812"/>
                <a:gd name="connsiteY185" fmla="*/ 40958 h 160020"/>
                <a:gd name="connsiteX186" fmla="*/ 223838 w 1547812"/>
                <a:gd name="connsiteY186" fmla="*/ 34290 h 160020"/>
                <a:gd name="connsiteX187" fmla="*/ 238125 w 1547812"/>
                <a:gd name="connsiteY187" fmla="*/ 31433 h 160020"/>
                <a:gd name="connsiteX188" fmla="*/ 261938 w 1547812"/>
                <a:gd name="connsiteY188" fmla="*/ 40005 h 160020"/>
                <a:gd name="connsiteX189" fmla="*/ 269558 w 1547812"/>
                <a:gd name="connsiteY189" fmla="*/ 63818 h 160020"/>
                <a:gd name="connsiteX190" fmla="*/ 203835 w 1547812"/>
                <a:gd name="connsiteY190" fmla="*/ 63818 h 160020"/>
                <a:gd name="connsiteX191" fmla="*/ 266700 w 1547812"/>
                <a:gd name="connsiteY191" fmla="*/ 108585 h 160020"/>
                <a:gd name="connsiteX192" fmla="*/ 239077 w 1547812"/>
                <a:gd name="connsiteY192" fmla="*/ 128588 h 160020"/>
                <a:gd name="connsiteX193" fmla="*/ 213360 w 1547812"/>
                <a:gd name="connsiteY193" fmla="*/ 118110 h 160020"/>
                <a:gd name="connsiteX194" fmla="*/ 203835 w 1547812"/>
                <a:gd name="connsiteY194" fmla="*/ 89535 h 160020"/>
                <a:gd name="connsiteX195" fmla="*/ 307658 w 1547812"/>
                <a:gd name="connsiteY195" fmla="*/ 89535 h 160020"/>
                <a:gd name="connsiteX196" fmla="*/ 307658 w 1547812"/>
                <a:gd name="connsiteY196" fmla="*/ 73343 h 160020"/>
                <a:gd name="connsiteX197" fmla="*/ 290513 w 1547812"/>
                <a:gd name="connsiteY197" fmla="*/ 20003 h 160020"/>
                <a:gd name="connsiteX198" fmla="*/ 239077 w 1547812"/>
                <a:gd name="connsiteY198" fmla="*/ 0 h 160020"/>
                <a:gd name="connsiteX199" fmla="*/ 208598 w 1547812"/>
                <a:gd name="connsiteY199" fmla="*/ 5715 h 160020"/>
                <a:gd name="connsiteX200" fmla="*/ 184785 w 1547812"/>
                <a:gd name="connsiteY200" fmla="*/ 20955 h 160020"/>
                <a:gd name="connsiteX201" fmla="*/ 169545 w 1547812"/>
                <a:gd name="connsiteY201" fmla="*/ 45720 h 160020"/>
                <a:gd name="connsiteX202" fmla="*/ 163830 w 1547812"/>
                <a:gd name="connsiteY202" fmla="*/ 79058 h 160020"/>
                <a:gd name="connsiteX203" fmla="*/ 182880 w 1547812"/>
                <a:gd name="connsiteY203" fmla="*/ 137160 h 160020"/>
                <a:gd name="connsiteX204" fmla="*/ 239077 w 1547812"/>
                <a:gd name="connsiteY204" fmla="*/ 158115 h 160020"/>
                <a:gd name="connsiteX205" fmla="*/ 285750 w 1547812"/>
                <a:gd name="connsiteY205" fmla="*/ 144780 h 160020"/>
                <a:gd name="connsiteX206" fmla="*/ 305753 w 1547812"/>
                <a:gd name="connsiteY206" fmla="*/ 106680 h 160020"/>
                <a:gd name="connsiteX207" fmla="*/ 266700 w 1547812"/>
                <a:gd name="connsiteY207" fmla="*/ 106680 h 160020"/>
                <a:gd name="connsiteX208" fmla="*/ 97155 w 1547812"/>
                <a:gd name="connsiteY208" fmla="*/ 96203 h 160020"/>
                <a:gd name="connsiteX209" fmla="*/ 93345 w 1547812"/>
                <a:gd name="connsiteY209" fmla="*/ 111443 h 160020"/>
                <a:gd name="connsiteX210" fmla="*/ 84773 w 1547812"/>
                <a:gd name="connsiteY210" fmla="*/ 121920 h 160020"/>
                <a:gd name="connsiteX211" fmla="*/ 60007 w 1547812"/>
                <a:gd name="connsiteY211" fmla="*/ 129540 h 160020"/>
                <a:gd name="connsiteX212" fmla="*/ 45720 w 1547812"/>
                <a:gd name="connsiteY212" fmla="*/ 124778 h 160020"/>
                <a:gd name="connsiteX213" fmla="*/ 40957 w 1547812"/>
                <a:gd name="connsiteY213" fmla="*/ 113348 h 160020"/>
                <a:gd name="connsiteX214" fmla="*/ 42863 w 1547812"/>
                <a:gd name="connsiteY214" fmla="*/ 104775 h 160020"/>
                <a:gd name="connsiteX215" fmla="*/ 48577 w 1547812"/>
                <a:gd name="connsiteY215" fmla="*/ 98108 h 160020"/>
                <a:gd name="connsiteX216" fmla="*/ 60007 w 1547812"/>
                <a:gd name="connsiteY216" fmla="*/ 93345 h 160020"/>
                <a:gd name="connsiteX217" fmla="*/ 80010 w 1547812"/>
                <a:gd name="connsiteY217" fmla="*/ 90488 h 160020"/>
                <a:gd name="connsiteX218" fmla="*/ 98107 w 1547812"/>
                <a:gd name="connsiteY218" fmla="*/ 89535 h 160020"/>
                <a:gd name="connsiteX219" fmla="*/ 98107 w 1547812"/>
                <a:gd name="connsiteY219" fmla="*/ 96203 h 160020"/>
                <a:gd name="connsiteX220" fmla="*/ 98107 w 1547812"/>
                <a:gd name="connsiteY220" fmla="*/ 155258 h 160020"/>
                <a:gd name="connsiteX221" fmla="*/ 136208 w 1547812"/>
                <a:gd name="connsiteY221" fmla="*/ 155258 h 160020"/>
                <a:gd name="connsiteX222" fmla="*/ 136208 w 1547812"/>
                <a:gd name="connsiteY222" fmla="*/ 60960 h 160020"/>
                <a:gd name="connsiteX223" fmla="*/ 133350 w 1547812"/>
                <a:gd name="connsiteY223" fmla="*/ 36195 h 160020"/>
                <a:gd name="connsiteX224" fmla="*/ 122873 w 1547812"/>
                <a:gd name="connsiteY224" fmla="*/ 17145 h 160020"/>
                <a:gd name="connsiteX225" fmla="*/ 103823 w 1547812"/>
                <a:gd name="connsiteY225" fmla="*/ 5715 h 160020"/>
                <a:gd name="connsiteX226" fmla="*/ 74295 w 1547812"/>
                <a:gd name="connsiteY226" fmla="*/ 1905 h 160020"/>
                <a:gd name="connsiteX227" fmla="*/ 29527 w 1547812"/>
                <a:gd name="connsiteY227" fmla="*/ 12383 h 160020"/>
                <a:gd name="connsiteX228" fmla="*/ 8573 w 1547812"/>
                <a:gd name="connsiteY228" fmla="*/ 46672 h 160020"/>
                <a:gd name="connsiteX229" fmla="*/ 44768 w 1547812"/>
                <a:gd name="connsiteY229" fmla="*/ 50483 h 160020"/>
                <a:gd name="connsiteX230" fmla="*/ 71438 w 1547812"/>
                <a:gd name="connsiteY230" fmla="*/ 32385 h 160020"/>
                <a:gd name="connsiteX231" fmla="*/ 89535 w 1547812"/>
                <a:gd name="connsiteY231" fmla="*/ 37147 h 160020"/>
                <a:gd name="connsiteX232" fmla="*/ 97155 w 1547812"/>
                <a:gd name="connsiteY232" fmla="*/ 56197 h 160020"/>
                <a:gd name="connsiteX233" fmla="*/ 97155 w 1547812"/>
                <a:gd name="connsiteY233" fmla="*/ 62865 h 160020"/>
                <a:gd name="connsiteX234" fmla="*/ 78105 w 1547812"/>
                <a:gd name="connsiteY234" fmla="*/ 63818 h 160020"/>
                <a:gd name="connsiteX235" fmla="*/ 49530 w 1547812"/>
                <a:gd name="connsiteY235" fmla="*/ 66675 h 160020"/>
                <a:gd name="connsiteX236" fmla="*/ 24765 w 1547812"/>
                <a:gd name="connsiteY236" fmla="*/ 74295 h 160020"/>
                <a:gd name="connsiteX237" fmla="*/ 6668 w 1547812"/>
                <a:gd name="connsiteY237" fmla="*/ 89535 h 160020"/>
                <a:gd name="connsiteX238" fmla="*/ 0 w 1547812"/>
                <a:gd name="connsiteY238" fmla="*/ 114300 h 160020"/>
                <a:gd name="connsiteX239" fmla="*/ 3810 w 1547812"/>
                <a:gd name="connsiteY239" fmla="*/ 134303 h 160020"/>
                <a:gd name="connsiteX240" fmla="*/ 14288 w 1547812"/>
                <a:gd name="connsiteY240" fmla="*/ 148590 h 160020"/>
                <a:gd name="connsiteX241" fmla="*/ 29527 w 1547812"/>
                <a:gd name="connsiteY241" fmla="*/ 156210 h 160020"/>
                <a:gd name="connsiteX242" fmla="*/ 48577 w 1547812"/>
                <a:gd name="connsiteY242" fmla="*/ 159068 h 160020"/>
                <a:gd name="connsiteX243" fmla="*/ 77152 w 1547812"/>
                <a:gd name="connsiteY243" fmla="*/ 152400 h 160020"/>
                <a:gd name="connsiteX244" fmla="*/ 97155 w 1547812"/>
                <a:gd name="connsiteY244" fmla="*/ 136208 h 160020"/>
                <a:gd name="connsiteX245" fmla="*/ 97155 w 1547812"/>
                <a:gd name="connsiteY245" fmla="*/ 155258 h 160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Lst>
              <a:rect l="l" t="t" r="r" b="b"/>
              <a:pathLst>
                <a:path w="1547812" h="160020">
                  <a:moveTo>
                    <a:pt x="1329690" y="155258"/>
                  </a:moveTo>
                  <a:lnTo>
                    <a:pt x="1369695" y="155258"/>
                  </a:lnTo>
                  <a:lnTo>
                    <a:pt x="1369695" y="65723"/>
                  </a:lnTo>
                  <a:cubicBezTo>
                    <a:pt x="1369695" y="60960"/>
                    <a:pt x="1370648" y="57150"/>
                    <a:pt x="1372553" y="53340"/>
                  </a:cubicBezTo>
                  <a:cubicBezTo>
                    <a:pt x="1374458" y="49530"/>
                    <a:pt x="1376363" y="46672"/>
                    <a:pt x="1379220" y="43815"/>
                  </a:cubicBezTo>
                  <a:cubicBezTo>
                    <a:pt x="1382078" y="40958"/>
                    <a:pt x="1385888" y="38100"/>
                    <a:pt x="1388745" y="37147"/>
                  </a:cubicBezTo>
                  <a:cubicBezTo>
                    <a:pt x="1392555" y="36195"/>
                    <a:pt x="1395413" y="35243"/>
                    <a:pt x="1400175" y="35243"/>
                  </a:cubicBezTo>
                  <a:cubicBezTo>
                    <a:pt x="1403033" y="35243"/>
                    <a:pt x="1404938" y="35243"/>
                    <a:pt x="1407795" y="36195"/>
                  </a:cubicBezTo>
                  <a:cubicBezTo>
                    <a:pt x="1409700" y="37147"/>
                    <a:pt x="1411605" y="38100"/>
                    <a:pt x="1413510" y="40005"/>
                  </a:cubicBezTo>
                  <a:cubicBezTo>
                    <a:pt x="1415415" y="41910"/>
                    <a:pt x="1416368" y="44768"/>
                    <a:pt x="1417320" y="47625"/>
                  </a:cubicBezTo>
                  <a:cubicBezTo>
                    <a:pt x="1418273" y="51435"/>
                    <a:pt x="1419225" y="55245"/>
                    <a:pt x="1419225" y="60960"/>
                  </a:cubicBezTo>
                  <a:lnTo>
                    <a:pt x="1419225" y="155258"/>
                  </a:lnTo>
                  <a:lnTo>
                    <a:pt x="1459230" y="155258"/>
                  </a:lnTo>
                  <a:lnTo>
                    <a:pt x="1459230" y="63818"/>
                  </a:lnTo>
                  <a:cubicBezTo>
                    <a:pt x="1459230" y="60008"/>
                    <a:pt x="1460183" y="56197"/>
                    <a:pt x="1462088" y="53340"/>
                  </a:cubicBezTo>
                  <a:cubicBezTo>
                    <a:pt x="1463993" y="49530"/>
                    <a:pt x="1465898" y="46672"/>
                    <a:pt x="1468755" y="43815"/>
                  </a:cubicBezTo>
                  <a:cubicBezTo>
                    <a:pt x="1471613" y="40958"/>
                    <a:pt x="1475423" y="38100"/>
                    <a:pt x="1478280" y="37147"/>
                  </a:cubicBezTo>
                  <a:cubicBezTo>
                    <a:pt x="1481138" y="36195"/>
                    <a:pt x="1484948" y="35243"/>
                    <a:pt x="1489710" y="35243"/>
                  </a:cubicBezTo>
                  <a:cubicBezTo>
                    <a:pt x="1492568" y="35243"/>
                    <a:pt x="1494473" y="35243"/>
                    <a:pt x="1497330" y="36195"/>
                  </a:cubicBezTo>
                  <a:cubicBezTo>
                    <a:pt x="1499235" y="37147"/>
                    <a:pt x="1501140" y="38100"/>
                    <a:pt x="1503045" y="40005"/>
                  </a:cubicBezTo>
                  <a:cubicBezTo>
                    <a:pt x="1504950" y="41910"/>
                    <a:pt x="1505903" y="44768"/>
                    <a:pt x="1506855" y="47625"/>
                  </a:cubicBezTo>
                  <a:cubicBezTo>
                    <a:pt x="1507808" y="51435"/>
                    <a:pt x="1507808" y="55245"/>
                    <a:pt x="1507808" y="60960"/>
                  </a:cubicBezTo>
                  <a:lnTo>
                    <a:pt x="1507808" y="155258"/>
                  </a:lnTo>
                  <a:lnTo>
                    <a:pt x="1547813" y="155258"/>
                  </a:lnTo>
                  <a:lnTo>
                    <a:pt x="1547813" y="55245"/>
                  </a:lnTo>
                  <a:cubicBezTo>
                    <a:pt x="1547813" y="36195"/>
                    <a:pt x="1544003" y="22860"/>
                    <a:pt x="1536383" y="14288"/>
                  </a:cubicBezTo>
                  <a:cubicBezTo>
                    <a:pt x="1528763" y="5715"/>
                    <a:pt x="1517333" y="1905"/>
                    <a:pt x="1502093" y="1905"/>
                  </a:cubicBezTo>
                  <a:cubicBezTo>
                    <a:pt x="1492568" y="1905"/>
                    <a:pt x="1484948" y="3810"/>
                    <a:pt x="1477328" y="7620"/>
                  </a:cubicBezTo>
                  <a:cubicBezTo>
                    <a:pt x="1469708" y="11430"/>
                    <a:pt x="1462088" y="18098"/>
                    <a:pt x="1455420" y="27623"/>
                  </a:cubicBezTo>
                  <a:cubicBezTo>
                    <a:pt x="1452563" y="19050"/>
                    <a:pt x="1447800" y="12383"/>
                    <a:pt x="1441133" y="8573"/>
                  </a:cubicBezTo>
                  <a:cubicBezTo>
                    <a:pt x="1434465" y="4763"/>
                    <a:pt x="1425893" y="1905"/>
                    <a:pt x="1414463" y="1905"/>
                  </a:cubicBezTo>
                  <a:cubicBezTo>
                    <a:pt x="1405890" y="1905"/>
                    <a:pt x="1398270" y="3810"/>
                    <a:pt x="1390650" y="7620"/>
                  </a:cubicBezTo>
                  <a:cubicBezTo>
                    <a:pt x="1383030" y="11430"/>
                    <a:pt x="1376363" y="18098"/>
                    <a:pt x="1371600" y="25718"/>
                  </a:cubicBezTo>
                  <a:lnTo>
                    <a:pt x="1371600" y="5715"/>
                  </a:lnTo>
                  <a:lnTo>
                    <a:pt x="1332548" y="5715"/>
                  </a:lnTo>
                  <a:lnTo>
                    <a:pt x="1332548" y="155258"/>
                  </a:lnTo>
                  <a:close/>
                  <a:moveTo>
                    <a:pt x="1199198" y="116205"/>
                  </a:moveTo>
                  <a:cubicBezTo>
                    <a:pt x="1193483" y="108585"/>
                    <a:pt x="1190625" y="96203"/>
                    <a:pt x="1190625" y="80963"/>
                  </a:cubicBezTo>
                  <a:cubicBezTo>
                    <a:pt x="1190625" y="65723"/>
                    <a:pt x="1193483" y="54293"/>
                    <a:pt x="1199198" y="45720"/>
                  </a:cubicBezTo>
                  <a:cubicBezTo>
                    <a:pt x="1204913" y="37147"/>
                    <a:pt x="1213485" y="33338"/>
                    <a:pt x="1224915" y="33338"/>
                  </a:cubicBezTo>
                  <a:cubicBezTo>
                    <a:pt x="1236345" y="33338"/>
                    <a:pt x="1244918" y="37147"/>
                    <a:pt x="1250633" y="45720"/>
                  </a:cubicBezTo>
                  <a:cubicBezTo>
                    <a:pt x="1256348" y="54293"/>
                    <a:pt x="1259205" y="65723"/>
                    <a:pt x="1259205" y="80963"/>
                  </a:cubicBezTo>
                  <a:cubicBezTo>
                    <a:pt x="1259205" y="96203"/>
                    <a:pt x="1256348" y="107633"/>
                    <a:pt x="1250633" y="116205"/>
                  </a:cubicBezTo>
                  <a:cubicBezTo>
                    <a:pt x="1244918" y="124778"/>
                    <a:pt x="1236345" y="128588"/>
                    <a:pt x="1224915" y="128588"/>
                  </a:cubicBezTo>
                  <a:cubicBezTo>
                    <a:pt x="1213485" y="127635"/>
                    <a:pt x="1204913" y="123825"/>
                    <a:pt x="1199198" y="116205"/>
                  </a:cubicBezTo>
                  <a:moveTo>
                    <a:pt x="1256348" y="154305"/>
                  </a:moveTo>
                  <a:cubicBezTo>
                    <a:pt x="1265873" y="150495"/>
                    <a:pt x="1273493" y="145733"/>
                    <a:pt x="1280160" y="138113"/>
                  </a:cubicBezTo>
                  <a:cubicBezTo>
                    <a:pt x="1286828" y="131445"/>
                    <a:pt x="1291590" y="122873"/>
                    <a:pt x="1295400" y="113348"/>
                  </a:cubicBezTo>
                  <a:cubicBezTo>
                    <a:pt x="1299210" y="103823"/>
                    <a:pt x="1301115" y="92393"/>
                    <a:pt x="1301115" y="80010"/>
                  </a:cubicBezTo>
                  <a:cubicBezTo>
                    <a:pt x="1301115" y="67628"/>
                    <a:pt x="1299210" y="57150"/>
                    <a:pt x="1296353" y="46672"/>
                  </a:cubicBezTo>
                  <a:cubicBezTo>
                    <a:pt x="1293495" y="36195"/>
                    <a:pt x="1287780" y="28575"/>
                    <a:pt x="1281113" y="21908"/>
                  </a:cubicBezTo>
                  <a:cubicBezTo>
                    <a:pt x="1274445" y="15240"/>
                    <a:pt x="1266825" y="9525"/>
                    <a:pt x="1257300" y="6668"/>
                  </a:cubicBezTo>
                  <a:cubicBezTo>
                    <a:pt x="1247775" y="2858"/>
                    <a:pt x="1237298" y="953"/>
                    <a:pt x="1225868" y="953"/>
                  </a:cubicBezTo>
                  <a:cubicBezTo>
                    <a:pt x="1214438" y="953"/>
                    <a:pt x="1203960" y="2858"/>
                    <a:pt x="1194435" y="6668"/>
                  </a:cubicBezTo>
                  <a:cubicBezTo>
                    <a:pt x="1184910" y="10478"/>
                    <a:pt x="1177290" y="15240"/>
                    <a:pt x="1170623" y="21908"/>
                  </a:cubicBezTo>
                  <a:cubicBezTo>
                    <a:pt x="1163955" y="28575"/>
                    <a:pt x="1159193" y="37147"/>
                    <a:pt x="1155383" y="46672"/>
                  </a:cubicBezTo>
                  <a:cubicBezTo>
                    <a:pt x="1151573" y="56197"/>
                    <a:pt x="1149668" y="67628"/>
                    <a:pt x="1149668" y="80010"/>
                  </a:cubicBezTo>
                  <a:cubicBezTo>
                    <a:pt x="1149668" y="105728"/>
                    <a:pt x="1156335" y="124778"/>
                    <a:pt x="1169670" y="139065"/>
                  </a:cubicBezTo>
                  <a:cubicBezTo>
                    <a:pt x="1183005" y="152400"/>
                    <a:pt x="1201103" y="160020"/>
                    <a:pt x="1225868" y="160020"/>
                  </a:cubicBezTo>
                  <a:cubicBezTo>
                    <a:pt x="1236345" y="160020"/>
                    <a:pt x="1246823" y="158115"/>
                    <a:pt x="1256348" y="154305"/>
                  </a:cubicBezTo>
                  <a:moveTo>
                    <a:pt x="1086803" y="100965"/>
                  </a:moveTo>
                  <a:cubicBezTo>
                    <a:pt x="1085850" y="109538"/>
                    <a:pt x="1083945" y="116205"/>
                    <a:pt x="1079183" y="120968"/>
                  </a:cubicBezTo>
                  <a:cubicBezTo>
                    <a:pt x="1074420" y="125730"/>
                    <a:pt x="1068705" y="127635"/>
                    <a:pt x="1061085" y="127635"/>
                  </a:cubicBezTo>
                  <a:cubicBezTo>
                    <a:pt x="1055370" y="127635"/>
                    <a:pt x="1049655" y="126683"/>
                    <a:pt x="1045845" y="123825"/>
                  </a:cubicBezTo>
                  <a:cubicBezTo>
                    <a:pt x="1042035" y="120968"/>
                    <a:pt x="1038225" y="118110"/>
                    <a:pt x="1036320" y="113348"/>
                  </a:cubicBezTo>
                  <a:cubicBezTo>
                    <a:pt x="1034415" y="108585"/>
                    <a:pt x="1032510" y="103823"/>
                    <a:pt x="1031558" y="98108"/>
                  </a:cubicBezTo>
                  <a:cubicBezTo>
                    <a:pt x="1030605" y="92393"/>
                    <a:pt x="1029653" y="86678"/>
                    <a:pt x="1029653" y="80010"/>
                  </a:cubicBezTo>
                  <a:cubicBezTo>
                    <a:pt x="1029653" y="74295"/>
                    <a:pt x="1030605" y="67628"/>
                    <a:pt x="1031558" y="62865"/>
                  </a:cubicBezTo>
                  <a:cubicBezTo>
                    <a:pt x="1032510" y="57150"/>
                    <a:pt x="1034415" y="52388"/>
                    <a:pt x="1036320" y="47625"/>
                  </a:cubicBezTo>
                  <a:cubicBezTo>
                    <a:pt x="1038225" y="42863"/>
                    <a:pt x="1042035" y="40005"/>
                    <a:pt x="1045845" y="37147"/>
                  </a:cubicBezTo>
                  <a:cubicBezTo>
                    <a:pt x="1049655" y="34290"/>
                    <a:pt x="1054418" y="33338"/>
                    <a:pt x="1061085" y="33338"/>
                  </a:cubicBezTo>
                  <a:cubicBezTo>
                    <a:pt x="1069658" y="33338"/>
                    <a:pt x="1075373" y="35243"/>
                    <a:pt x="1079183" y="40005"/>
                  </a:cubicBezTo>
                  <a:cubicBezTo>
                    <a:pt x="1082993" y="44768"/>
                    <a:pt x="1084898" y="50483"/>
                    <a:pt x="1085850" y="58103"/>
                  </a:cubicBezTo>
                  <a:lnTo>
                    <a:pt x="1125855" y="52388"/>
                  </a:lnTo>
                  <a:cubicBezTo>
                    <a:pt x="1124903" y="44768"/>
                    <a:pt x="1122998" y="38100"/>
                    <a:pt x="1120140" y="31433"/>
                  </a:cubicBezTo>
                  <a:cubicBezTo>
                    <a:pt x="1117283" y="24765"/>
                    <a:pt x="1113473" y="20003"/>
                    <a:pt x="1107758" y="15240"/>
                  </a:cubicBezTo>
                  <a:cubicBezTo>
                    <a:pt x="1102995" y="10478"/>
                    <a:pt x="1096328" y="6668"/>
                    <a:pt x="1088708" y="4763"/>
                  </a:cubicBezTo>
                  <a:cubicBezTo>
                    <a:pt x="1081088" y="1905"/>
                    <a:pt x="1072515" y="953"/>
                    <a:pt x="1062038" y="953"/>
                  </a:cubicBezTo>
                  <a:cubicBezTo>
                    <a:pt x="1050608" y="953"/>
                    <a:pt x="1040130" y="2858"/>
                    <a:pt x="1030605" y="6668"/>
                  </a:cubicBezTo>
                  <a:cubicBezTo>
                    <a:pt x="1021080" y="10478"/>
                    <a:pt x="1013460" y="16193"/>
                    <a:pt x="1007745" y="22860"/>
                  </a:cubicBezTo>
                  <a:cubicBezTo>
                    <a:pt x="1001078" y="29528"/>
                    <a:pt x="996315" y="38100"/>
                    <a:pt x="993458" y="47625"/>
                  </a:cubicBezTo>
                  <a:cubicBezTo>
                    <a:pt x="990600" y="57150"/>
                    <a:pt x="988695" y="68580"/>
                    <a:pt x="988695" y="80010"/>
                  </a:cubicBezTo>
                  <a:cubicBezTo>
                    <a:pt x="988695" y="91440"/>
                    <a:pt x="989647" y="102870"/>
                    <a:pt x="992505" y="112395"/>
                  </a:cubicBezTo>
                  <a:cubicBezTo>
                    <a:pt x="995363" y="121920"/>
                    <a:pt x="1000125" y="130493"/>
                    <a:pt x="1005840" y="137160"/>
                  </a:cubicBezTo>
                  <a:cubicBezTo>
                    <a:pt x="1011555" y="143828"/>
                    <a:pt x="1019175" y="149543"/>
                    <a:pt x="1028700" y="153353"/>
                  </a:cubicBezTo>
                  <a:cubicBezTo>
                    <a:pt x="1038225" y="157163"/>
                    <a:pt x="1048703" y="159068"/>
                    <a:pt x="1061085" y="159068"/>
                  </a:cubicBezTo>
                  <a:cubicBezTo>
                    <a:pt x="1082993" y="159068"/>
                    <a:pt x="1099185" y="153353"/>
                    <a:pt x="1109663" y="142875"/>
                  </a:cubicBezTo>
                  <a:cubicBezTo>
                    <a:pt x="1120140" y="132398"/>
                    <a:pt x="1126808" y="118110"/>
                    <a:pt x="1127760" y="100013"/>
                  </a:cubicBezTo>
                  <a:lnTo>
                    <a:pt x="1086803" y="100013"/>
                  </a:lnTo>
                  <a:close/>
                  <a:moveTo>
                    <a:pt x="921068" y="155258"/>
                  </a:moveTo>
                  <a:lnTo>
                    <a:pt x="962025" y="155258"/>
                  </a:lnTo>
                  <a:lnTo>
                    <a:pt x="962025" y="109538"/>
                  </a:lnTo>
                  <a:lnTo>
                    <a:pt x="921068" y="109538"/>
                  </a:lnTo>
                  <a:lnTo>
                    <a:pt x="921068" y="155258"/>
                  </a:lnTo>
                  <a:close/>
                  <a:moveTo>
                    <a:pt x="671513" y="155258"/>
                  </a:moveTo>
                  <a:lnTo>
                    <a:pt x="711518" y="155258"/>
                  </a:lnTo>
                  <a:lnTo>
                    <a:pt x="711518" y="65723"/>
                  </a:lnTo>
                  <a:cubicBezTo>
                    <a:pt x="711518" y="60960"/>
                    <a:pt x="712470" y="57150"/>
                    <a:pt x="714375" y="53340"/>
                  </a:cubicBezTo>
                  <a:cubicBezTo>
                    <a:pt x="716280" y="49530"/>
                    <a:pt x="718185" y="46672"/>
                    <a:pt x="721043" y="43815"/>
                  </a:cubicBezTo>
                  <a:cubicBezTo>
                    <a:pt x="723900" y="40958"/>
                    <a:pt x="727710" y="38100"/>
                    <a:pt x="730568" y="37147"/>
                  </a:cubicBezTo>
                  <a:cubicBezTo>
                    <a:pt x="734378" y="36195"/>
                    <a:pt x="737235" y="35243"/>
                    <a:pt x="741998" y="35243"/>
                  </a:cubicBezTo>
                  <a:cubicBezTo>
                    <a:pt x="744855" y="35243"/>
                    <a:pt x="746760" y="35243"/>
                    <a:pt x="749618" y="36195"/>
                  </a:cubicBezTo>
                  <a:cubicBezTo>
                    <a:pt x="751523" y="37147"/>
                    <a:pt x="753428" y="38100"/>
                    <a:pt x="755333" y="40005"/>
                  </a:cubicBezTo>
                  <a:cubicBezTo>
                    <a:pt x="757238" y="41910"/>
                    <a:pt x="758190" y="44768"/>
                    <a:pt x="759143" y="47625"/>
                  </a:cubicBezTo>
                  <a:cubicBezTo>
                    <a:pt x="760095" y="51435"/>
                    <a:pt x="761048" y="55245"/>
                    <a:pt x="761048" y="60960"/>
                  </a:cubicBezTo>
                  <a:lnTo>
                    <a:pt x="761048" y="155258"/>
                  </a:lnTo>
                  <a:lnTo>
                    <a:pt x="801053" y="155258"/>
                  </a:lnTo>
                  <a:lnTo>
                    <a:pt x="801053" y="63818"/>
                  </a:lnTo>
                  <a:cubicBezTo>
                    <a:pt x="801053" y="60008"/>
                    <a:pt x="802005" y="56197"/>
                    <a:pt x="803910" y="53340"/>
                  </a:cubicBezTo>
                  <a:cubicBezTo>
                    <a:pt x="805815" y="49530"/>
                    <a:pt x="807720" y="46672"/>
                    <a:pt x="810578" y="43815"/>
                  </a:cubicBezTo>
                  <a:cubicBezTo>
                    <a:pt x="813435" y="40958"/>
                    <a:pt x="817245" y="38100"/>
                    <a:pt x="820103" y="37147"/>
                  </a:cubicBezTo>
                  <a:cubicBezTo>
                    <a:pt x="822960" y="36195"/>
                    <a:pt x="826770" y="35243"/>
                    <a:pt x="831533" y="35243"/>
                  </a:cubicBezTo>
                  <a:cubicBezTo>
                    <a:pt x="834390" y="35243"/>
                    <a:pt x="836295" y="35243"/>
                    <a:pt x="839153" y="36195"/>
                  </a:cubicBezTo>
                  <a:cubicBezTo>
                    <a:pt x="841058" y="37147"/>
                    <a:pt x="842963" y="38100"/>
                    <a:pt x="844868" y="40005"/>
                  </a:cubicBezTo>
                  <a:cubicBezTo>
                    <a:pt x="846772" y="41910"/>
                    <a:pt x="847725" y="44768"/>
                    <a:pt x="848678" y="47625"/>
                  </a:cubicBezTo>
                  <a:cubicBezTo>
                    <a:pt x="849630" y="51435"/>
                    <a:pt x="849630" y="55245"/>
                    <a:pt x="849630" y="60960"/>
                  </a:cubicBezTo>
                  <a:lnTo>
                    <a:pt x="849630" y="155258"/>
                  </a:lnTo>
                  <a:lnTo>
                    <a:pt x="889635" y="155258"/>
                  </a:lnTo>
                  <a:lnTo>
                    <a:pt x="889635" y="55245"/>
                  </a:lnTo>
                  <a:cubicBezTo>
                    <a:pt x="889635" y="36195"/>
                    <a:pt x="885825" y="22860"/>
                    <a:pt x="878205" y="14288"/>
                  </a:cubicBezTo>
                  <a:cubicBezTo>
                    <a:pt x="870585" y="5715"/>
                    <a:pt x="859155" y="1905"/>
                    <a:pt x="843915" y="1905"/>
                  </a:cubicBezTo>
                  <a:cubicBezTo>
                    <a:pt x="834390" y="1905"/>
                    <a:pt x="826770" y="3810"/>
                    <a:pt x="819150" y="7620"/>
                  </a:cubicBezTo>
                  <a:cubicBezTo>
                    <a:pt x="811530" y="11430"/>
                    <a:pt x="803910" y="18098"/>
                    <a:pt x="797243" y="27623"/>
                  </a:cubicBezTo>
                  <a:cubicBezTo>
                    <a:pt x="794385" y="19050"/>
                    <a:pt x="789623" y="12383"/>
                    <a:pt x="782955" y="8573"/>
                  </a:cubicBezTo>
                  <a:cubicBezTo>
                    <a:pt x="776288" y="4763"/>
                    <a:pt x="766763" y="1905"/>
                    <a:pt x="756285" y="1905"/>
                  </a:cubicBezTo>
                  <a:cubicBezTo>
                    <a:pt x="747713" y="1905"/>
                    <a:pt x="740093" y="3810"/>
                    <a:pt x="732473" y="7620"/>
                  </a:cubicBezTo>
                  <a:cubicBezTo>
                    <a:pt x="724853" y="11430"/>
                    <a:pt x="718185" y="18098"/>
                    <a:pt x="713423" y="25718"/>
                  </a:cubicBezTo>
                  <a:lnTo>
                    <a:pt x="713423" y="5715"/>
                  </a:lnTo>
                  <a:lnTo>
                    <a:pt x="674370" y="5715"/>
                  </a:lnTo>
                  <a:lnTo>
                    <a:pt x="674370" y="155258"/>
                  </a:lnTo>
                  <a:close/>
                  <a:moveTo>
                    <a:pt x="541973" y="116205"/>
                  </a:moveTo>
                  <a:cubicBezTo>
                    <a:pt x="536258" y="108585"/>
                    <a:pt x="533400" y="96203"/>
                    <a:pt x="533400" y="80963"/>
                  </a:cubicBezTo>
                  <a:cubicBezTo>
                    <a:pt x="533400" y="65723"/>
                    <a:pt x="536258" y="54293"/>
                    <a:pt x="541973" y="45720"/>
                  </a:cubicBezTo>
                  <a:cubicBezTo>
                    <a:pt x="547688" y="38100"/>
                    <a:pt x="556260" y="33338"/>
                    <a:pt x="567690" y="33338"/>
                  </a:cubicBezTo>
                  <a:cubicBezTo>
                    <a:pt x="579120" y="33338"/>
                    <a:pt x="587693" y="37147"/>
                    <a:pt x="593408" y="45720"/>
                  </a:cubicBezTo>
                  <a:cubicBezTo>
                    <a:pt x="599123" y="53340"/>
                    <a:pt x="601980" y="65723"/>
                    <a:pt x="601980" y="80963"/>
                  </a:cubicBezTo>
                  <a:cubicBezTo>
                    <a:pt x="601980" y="96203"/>
                    <a:pt x="599123" y="107633"/>
                    <a:pt x="593408" y="116205"/>
                  </a:cubicBezTo>
                  <a:cubicBezTo>
                    <a:pt x="587693" y="124778"/>
                    <a:pt x="579120" y="128588"/>
                    <a:pt x="567690" y="128588"/>
                  </a:cubicBezTo>
                  <a:cubicBezTo>
                    <a:pt x="555308" y="127635"/>
                    <a:pt x="546735" y="123825"/>
                    <a:pt x="541973" y="116205"/>
                  </a:cubicBezTo>
                  <a:moveTo>
                    <a:pt x="598170" y="154305"/>
                  </a:moveTo>
                  <a:cubicBezTo>
                    <a:pt x="607695" y="150495"/>
                    <a:pt x="615315" y="145733"/>
                    <a:pt x="621983" y="138113"/>
                  </a:cubicBezTo>
                  <a:cubicBezTo>
                    <a:pt x="628650" y="131445"/>
                    <a:pt x="633413" y="122873"/>
                    <a:pt x="637223" y="113348"/>
                  </a:cubicBezTo>
                  <a:cubicBezTo>
                    <a:pt x="641033" y="103823"/>
                    <a:pt x="642938" y="92393"/>
                    <a:pt x="642938" y="80010"/>
                  </a:cubicBezTo>
                  <a:cubicBezTo>
                    <a:pt x="642938" y="67628"/>
                    <a:pt x="641033" y="57150"/>
                    <a:pt x="638175" y="46672"/>
                  </a:cubicBezTo>
                  <a:cubicBezTo>
                    <a:pt x="635318" y="36195"/>
                    <a:pt x="629603" y="28575"/>
                    <a:pt x="622935" y="21908"/>
                  </a:cubicBezTo>
                  <a:cubicBezTo>
                    <a:pt x="616268" y="15240"/>
                    <a:pt x="608648" y="9525"/>
                    <a:pt x="599123" y="6668"/>
                  </a:cubicBezTo>
                  <a:cubicBezTo>
                    <a:pt x="589598" y="2858"/>
                    <a:pt x="579120" y="953"/>
                    <a:pt x="567690" y="953"/>
                  </a:cubicBezTo>
                  <a:cubicBezTo>
                    <a:pt x="556260" y="953"/>
                    <a:pt x="545783" y="2858"/>
                    <a:pt x="536258" y="6668"/>
                  </a:cubicBezTo>
                  <a:cubicBezTo>
                    <a:pt x="526733" y="10478"/>
                    <a:pt x="519113" y="15240"/>
                    <a:pt x="512445" y="21908"/>
                  </a:cubicBezTo>
                  <a:cubicBezTo>
                    <a:pt x="505778" y="28575"/>
                    <a:pt x="501015" y="37147"/>
                    <a:pt x="497205" y="46672"/>
                  </a:cubicBezTo>
                  <a:cubicBezTo>
                    <a:pt x="493395" y="56197"/>
                    <a:pt x="491490" y="67628"/>
                    <a:pt x="491490" y="80010"/>
                  </a:cubicBezTo>
                  <a:cubicBezTo>
                    <a:pt x="491490" y="105728"/>
                    <a:pt x="498158" y="124778"/>
                    <a:pt x="511492" y="139065"/>
                  </a:cubicBezTo>
                  <a:cubicBezTo>
                    <a:pt x="524828" y="152400"/>
                    <a:pt x="542925" y="160020"/>
                    <a:pt x="566738" y="160020"/>
                  </a:cubicBezTo>
                  <a:cubicBezTo>
                    <a:pt x="579120" y="160020"/>
                    <a:pt x="589598" y="158115"/>
                    <a:pt x="598170" y="154305"/>
                  </a:cubicBezTo>
                  <a:moveTo>
                    <a:pt x="429578" y="100965"/>
                  </a:moveTo>
                  <a:cubicBezTo>
                    <a:pt x="428625" y="109538"/>
                    <a:pt x="425767" y="116205"/>
                    <a:pt x="421958" y="120968"/>
                  </a:cubicBezTo>
                  <a:cubicBezTo>
                    <a:pt x="417195" y="125730"/>
                    <a:pt x="411480" y="127635"/>
                    <a:pt x="403860" y="127635"/>
                  </a:cubicBezTo>
                  <a:cubicBezTo>
                    <a:pt x="398145" y="127635"/>
                    <a:pt x="392430" y="126683"/>
                    <a:pt x="388620" y="123825"/>
                  </a:cubicBezTo>
                  <a:cubicBezTo>
                    <a:pt x="384810" y="120968"/>
                    <a:pt x="381000" y="118110"/>
                    <a:pt x="379095" y="113348"/>
                  </a:cubicBezTo>
                  <a:cubicBezTo>
                    <a:pt x="377190" y="108585"/>
                    <a:pt x="375285" y="103823"/>
                    <a:pt x="374333" y="98108"/>
                  </a:cubicBezTo>
                  <a:cubicBezTo>
                    <a:pt x="373380" y="92393"/>
                    <a:pt x="372428" y="86678"/>
                    <a:pt x="372428" y="80010"/>
                  </a:cubicBezTo>
                  <a:cubicBezTo>
                    <a:pt x="372428" y="74295"/>
                    <a:pt x="373380" y="67628"/>
                    <a:pt x="374333" y="62865"/>
                  </a:cubicBezTo>
                  <a:cubicBezTo>
                    <a:pt x="375285" y="57150"/>
                    <a:pt x="377190" y="52388"/>
                    <a:pt x="379095" y="47625"/>
                  </a:cubicBezTo>
                  <a:cubicBezTo>
                    <a:pt x="381000" y="42863"/>
                    <a:pt x="384810" y="40005"/>
                    <a:pt x="388620" y="37147"/>
                  </a:cubicBezTo>
                  <a:cubicBezTo>
                    <a:pt x="392430" y="34290"/>
                    <a:pt x="398145" y="33338"/>
                    <a:pt x="403860" y="33338"/>
                  </a:cubicBezTo>
                  <a:cubicBezTo>
                    <a:pt x="412433" y="33338"/>
                    <a:pt x="418148" y="35243"/>
                    <a:pt x="421958" y="40005"/>
                  </a:cubicBezTo>
                  <a:cubicBezTo>
                    <a:pt x="425767" y="44768"/>
                    <a:pt x="427673" y="50483"/>
                    <a:pt x="428625" y="58103"/>
                  </a:cubicBezTo>
                  <a:lnTo>
                    <a:pt x="468630" y="52388"/>
                  </a:lnTo>
                  <a:cubicBezTo>
                    <a:pt x="467678" y="44768"/>
                    <a:pt x="465773" y="38100"/>
                    <a:pt x="462915" y="31433"/>
                  </a:cubicBezTo>
                  <a:cubicBezTo>
                    <a:pt x="460058" y="24765"/>
                    <a:pt x="456248" y="20003"/>
                    <a:pt x="450533" y="15240"/>
                  </a:cubicBezTo>
                  <a:cubicBezTo>
                    <a:pt x="445770" y="10478"/>
                    <a:pt x="439103" y="6668"/>
                    <a:pt x="431483" y="4763"/>
                  </a:cubicBezTo>
                  <a:cubicBezTo>
                    <a:pt x="423863" y="1905"/>
                    <a:pt x="415290" y="953"/>
                    <a:pt x="404813" y="953"/>
                  </a:cubicBezTo>
                  <a:cubicBezTo>
                    <a:pt x="393383" y="953"/>
                    <a:pt x="382905" y="2858"/>
                    <a:pt x="373380" y="6668"/>
                  </a:cubicBezTo>
                  <a:cubicBezTo>
                    <a:pt x="363855" y="10478"/>
                    <a:pt x="356235" y="16193"/>
                    <a:pt x="350520" y="22860"/>
                  </a:cubicBezTo>
                  <a:cubicBezTo>
                    <a:pt x="343853" y="29528"/>
                    <a:pt x="339090" y="38100"/>
                    <a:pt x="336233" y="47625"/>
                  </a:cubicBezTo>
                  <a:cubicBezTo>
                    <a:pt x="333375" y="57150"/>
                    <a:pt x="331470" y="68580"/>
                    <a:pt x="331470" y="80010"/>
                  </a:cubicBezTo>
                  <a:cubicBezTo>
                    <a:pt x="331470" y="91440"/>
                    <a:pt x="333375" y="102870"/>
                    <a:pt x="336233" y="112395"/>
                  </a:cubicBezTo>
                  <a:cubicBezTo>
                    <a:pt x="339090" y="121920"/>
                    <a:pt x="343853" y="130493"/>
                    <a:pt x="349567" y="137160"/>
                  </a:cubicBezTo>
                  <a:cubicBezTo>
                    <a:pt x="355283" y="143828"/>
                    <a:pt x="362903" y="149543"/>
                    <a:pt x="372428" y="153353"/>
                  </a:cubicBezTo>
                  <a:cubicBezTo>
                    <a:pt x="381953" y="157163"/>
                    <a:pt x="392430" y="159068"/>
                    <a:pt x="404813" y="159068"/>
                  </a:cubicBezTo>
                  <a:cubicBezTo>
                    <a:pt x="426720" y="159068"/>
                    <a:pt x="442913" y="153353"/>
                    <a:pt x="453390" y="142875"/>
                  </a:cubicBezTo>
                  <a:cubicBezTo>
                    <a:pt x="463867" y="132398"/>
                    <a:pt x="470535" y="118110"/>
                    <a:pt x="471488" y="100013"/>
                  </a:cubicBezTo>
                  <a:lnTo>
                    <a:pt x="429578" y="100013"/>
                  </a:lnTo>
                  <a:close/>
                  <a:moveTo>
                    <a:pt x="203835" y="63818"/>
                  </a:moveTo>
                  <a:cubicBezTo>
                    <a:pt x="203835" y="59055"/>
                    <a:pt x="204788" y="55245"/>
                    <a:pt x="206692" y="51435"/>
                  </a:cubicBezTo>
                  <a:cubicBezTo>
                    <a:pt x="208598" y="47625"/>
                    <a:pt x="210502" y="43815"/>
                    <a:pt x="213360" y="40958"/>
                  </a:cubicBezTo>
                  <a:cubicBezTo>
                    <a:pt x="216217" y="38100"/>
                    <a:pt x="219075" y="35243"/>
                    <a:pt x="223838" y="34290"/>
                  </a:cubicBezTo>
                  <a:cubicBezTo>
                    <a:pt x="227648" y="32385"/>
                    <a:pt x="232410" y="31433"/>
                    <a:pt x="238125" y="31433"/>
                  </a:cubicBezTo>
                  <a:cubicBezTo>
                    <a:pt x="248602" y="31433"/>
                    <a:pt x="256223" y="34290"/>
                    <a:pt x="261938" y="40005"/>
                  </a:cubicBezTo>
                  <a:cubicBezTo>
                    <a:pt x="266700" y="45720"/>
                    <a:pt x="269558" y="53340"/>
                    <a:pt x="269558" y="63818"/>
                  </a:cubicBezTo>
                  <a:lnTo>
                    <a:pt x="203835" y="63818"/>
                  </a:lnTo>
                  <a:close/>
                  <a:moveTo>
                    <a:pt x="266700" y="108585"/>
                  </a:moveTo>
                  <a:cubicBezTo>
                    <a:pt x="263842" y="121920"/>
                    <a:pt x="254317" y="128588"/>
                    <a:pt x="239077" y="128588"/>
                  </a:cubicBezTo>
                  <a:cubicBezTo>
                    <a:pt x="227648" y="128588"/>
                    <a:pt x="219075" y="124778"/>
                    <a:pt x="213360" y="118110"/>
                  </a:cubicBezTo>
                  <a:cubicBezTo>
                    <a:pt x="207645" y="111443"/>
                    <a:pt x="204788" y="101918"/>
                    <a:pt x="203835" y="89535"/>
                  </a:cubicBezTo>
                  <a:lnTo>
                    <a:pt x="307658" y="89535"/>
                  </a:lnTo>
                  <a:lnTo>
                    <a:pt x="307658" y="73343"/>
                  </a:lnTo>
                  <a:cubicBezTo>
                    <a:pt x="307658" y="51435"/>
                    <a:pt x="301942" y="33338"/>
                    <a:pt x="290513" y="20003"/>
                  </a:cubicBezTo>
                  <a:cubicBezTo>
                    <a:pt x="279083" y="6668"/>
                    <a:pt x="261938" y="0"/>
                    <a:pt x="239077" y="0"/>
                  </a:cubicBezTo>
                  <a:cubicBezTo>
                    <a:pt x="227648" y="0"/>
                    <a:pt x="218123" y="1905"/>
                    <a:pt x="208598" y="5715"/>
                  </a:cubicBezTo>
                  <a:cubicBezTo>
                    <a:pt x="199073" y="9525"/>
                    <a:pt x="191452" y="14288"/>
                    <a:pt x="184785" y="20955"/>
                  </a:cubicBezTo>
                  <a:cubicBezTo>
                    <a:pt x="178118" y="27623"/>
                    <a:pt x="173355" y="36195"/>
                    <a:pt x="169545" y="45720"/>
                  </a:cubicBezTo>
                  <a:cubicBezTo>
                    <a:pt x="165735" y="55245"/>
                    <a:pt x="163830" y="66675"/>
                    <a:pt x="163830" y="79058"/>
                  </a:cubicBezTo>
                  <a:cubicBezTo>
                    <a:pt x="163830" y="103823"/>
                    <a:pt x="170498" y="123825"/>
                    <a:pt x="182880" y="137160"/>
                  </a:cubicBezTo>
                  <a:cubicBezTo>
                    <a:pt x="195263" y="150495"/>
                    <a:pt x="214313" y="158115"/>
                    <a:pt x="239077" y="158115"/>
                  </a:cubicBezTo>
                  <a:cubicBezTo>
                    <a:pt x="260033" y="158115"/>
                    <a:pt x="275273" y="153353"/>
                    <a:pt x="285750" y="144780"/>
                  </a:cubicBezTo>
                  <a:cubicBezTo>
                    <a:pt x="296228" y="136208"/>
                    <a:pt x="302895" y="123825"/>
                    <a:pt x="305753" y="106680"/>
                  </a:cubicBezTo>
                  <a:lnTo>
                    <a:pt x="266700" y="106680"/>
                  </a:lnTo>
                  <a:close/>
                  <a:moveTo>
                    <a:pt x="97155" y="96203"/>
                  </a:moveTo>
                  <a:cubicBezTo>
                    <a:pt x="97155" y="101918"/>
                    <a:pt x="96202" y="107633"/>
                    <a:pt x="93345" y="111443"/>
                  </a:cubicBezTo>
                  <a:cubicBezTo>
                    <a:pt x="91440" y="115253"/>
                    <a:pt x="88582" y="119063"/>
                    <a:pt x="84773" y="121920"/>
                  </a:cubicBezTo>
                  <a:cubicBezTo>
                    <a:pt x="78105" y="126683"/>
                    <a:pt x="69532" y="129540"/>
                    <a:pt x="60007" y="129540"/>
                  </a:cubicBezTo>
                  <a:cubicBezTo>
                    <a:pt x="54293" y="129540"/>
                    <a:pt x="49530" y="127635"/>
                    <a:pt x="45720" y="124778"/>
                  </a:cubicBezTo>
                  <a:cubicBezTo>
                    <a:pt x="41910" y="121920"/>
                    <a:pt x="40957" y="118110"/>
                    <a:pt x="40957" y="113348"/>
                  </a:cubicBezTo>
                  <a:cubicBezTo>
                    <a:pt x="40957" y="110490"/>
                    <a:pt x="40957" y="106680"/>
                    <a:pt x="42863" y="104775"/>
                  </a:cubicBezTo>
                  <a:cubicBezTo>
                    <a:pt x="43815" y="101918"/>
                    <a:pt x="45720" y="100013"/>
                    <a:pt x="48577" y="98108"/>
                  </a:cubicBezTo>
                  <a:cubicBezTo>
                    <a:pt x="51435" y="96203"/>
                    <a:pt x="55245" y="94298"/>
                    <a:pt x="60007" y="93345"/>
                  </a:cubicBezTo>
                  <a:cubicBezTo>
                    <a:pt x="64770" y="92393"/>
                    <a:pt x="72390" y="91440"/>
                    <a:pt x="80010" y="90488"/>
                  </a:cubicBezTo>
                  <a:lnTo>
                    <a:pt x="98107" y="89535"/>
                  </a:lnTo>
                  <a:lnTo>
                    <a:pt x="98107" y="96203"/>
                  </a:lnTo>
                  <a:close/>
                  <a:moveTo>
                    <a:pt x="98107" y="155258"/>
                  </a:moveTo>
                  <a:lnTo>
                    <a:pt x="136208" y="155258"/>
                  </a:lnTo>
                  <a:lnTo>
                    <a:pt x="136208" y="60960"/>
                  </a:lnTo>
                  <a:cubicBezTo>
                    <a:pt x="136208" y="51435"/>
                    <a:pt x="135255" y="43815"/>
                    <a:pt x="133350" y="36195"/>
                  </a:cubicBezTo>
                  <a:cubicBezTo>
                    <a:pt x="131445" y="28575"/>
                    <a:pt x="127635" y="22860"/>
                    <a:pt x="122873" y="17145"/>
                  </a:cubicBezTo>
                  <a:cubicBezTo>
                    <a:pt x="118110" y="12383"/>
                    <a:pt x="111443" y="7620"/>
                    <a:pt x="103823" y="5715"/>
                  </a:cubicBezTo>
                  <a:cubicBezTo>
                    <a:pt x="96202" y="3810"/>
                    <a:pt x="85725" y="1905"/>
                    <a:pt x="74295" y="1905"/>
                  </a:cubicBezTo>
                  <a:cubicBezTo>
                    <a:pt x="55245" y="1905"/>
                    <a:pt x="40957" y="5715"/>
                    <a:pt x="29527" y="12383"/>
                  </a:cubicBezTo>
                  <a:cubicBezTo>
                    <a:pt x="18098" y="19050"/>
                    <a:pt x="11430" y="30480"/>
                    <a:pt x="8573" y="46672"/>
                  </a:cubicBezTo>
                  <a:lnTo>
                    <a:pt x="44768" y="50483"/>
                  </a:lnTo>
                  <a:cubicBezTo>
                    <a:pt x="46673" y="38100"/>
                    <a:pt x="56198" y="32385"/>
                    <a:pt x="71438" y="32385"/>
                  </a:cubicBezTo>
                  <a:cubicBezTo>
                    <a:pt x="78105" y="32385"/>
                    <a:pt x="83820" y="34290"/>
                    <a:pt x="89535" y="37147"/>
                  </a:cubicBezTo>
                  <a:cubicBezTo>
                    <a:pt x="94298" y="40958"/>
                    <a:pt x="97155" y="46672"/>
                    <a:pt x="97155" y="56197"/>
                  </a:cubicBezTo>
                  <a:lnTo>
                    <a:pt x="97155" y="62865"/>
                  </a:lnTo>
                  <a:lnTo>
                    <a:pt x="78105" y="63818"/>
                  </a:lnTo>
                  <a:cubicBezTo>
                    <a:pt x="68580" y="63818"/>
                    <a:pt x="59055" y="64770"/>
                    <a:pt x="49530" y="66675"/>
                  </a:cubicBezTo>
                  <a:cubicBezTo>
                    <a:pt x="40005" y="68580"/>
                    <a:pt x="32385" y="70485"/>
                    <a:pt x="24765" y="74295"/>
                  </a:cubicBezTo>
                  <a:cubicBezTo>
                    <a:pt x="17145" y="78105"/>
                    <a:pt x="11430" y="82868"/>
                    <a:pt x="6668" y="89535"/>
                  </a:cubicBezTo>
                  <a:cubicBezTo>
                    <a:pt x="1905" y="96203"/>
                    <a:pt x="0" y="104775"/>
                    <a:pt x="0" y="114300"/>
                  </a:cubicBezTo>
                  <a:cubicBezTo>
                    <a:pt x="0" y="121920"/>
                    <a:pt x="952" y="128588"/>
                    <a:pt x="3810" y="134303"/>
                  </a:cubicBezTo>
                  <a:cubicBezTo>
                    <a:pt x="6668" y="140018"/>
                    <a:pt x="10477" y="144780"/>
                    <a:pt x="14288" y="148590"/>
                  </a:cubicBezTo>
                  <a:cubicBezTo>
                    <a:pt x="19050" y="152400"/>
                    <a:pt x="23813" y="155258"/>
                    <a:pt x="29527" y="156210"/>
                  </a:cubicBezTo>
                  <a:cubicBezTo>
                    <a:pt x="35243" y="157163"/>
                    <a:pt x="41910" y="159068"/>
                    <a:pt x="48577" y="159068"/>
                  </a:cubicBezTo>
                  <a:cubicBezTo>
                    <a:pt x="60007" y="159068"/>
                    <a:pt x="69532" y="157163"/>
                    <a:pt x="77152" y="152400"/>
                  </a:cubicBezTo>
                  <a:cubicBezTo>
                    <a:pt x="84773" y="147638"/>
                    <a:pt x="91440" y="142875"/>
                    <a:pt x="97155" y="136208"/>
                  </a:cubicBezTo>
                  <a:lnTo>
                    <a:pt x="97155" y="155258"/>
                  </a:lnTo>
                  <a:close/>
                </a:path>
              </a:pathLst>
            </a:custGeom>
            <a:solidFill>
              <a:schemeClr val="tx1"/>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319736886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F9516-179C-6833-AB6E-8962CD4B4DB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38BBCC9-27C1-CC5A-D9B9-852FDF791A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155CF44-CE13-2A9B-8F56-E72580ECE019}"/>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F8CE7012-592C-6605-AE8E-E6EA0143A5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6BB155-4E3A-37B6-3AB3-DAA6F2648433}"/>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33562690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4B401-FAA2-9E85-9124-997D741DD9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3416E3-BB42-08F6-165B-B9790EC90A1C}"/>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1AD670E-7C3E-5C70-0D52-CDCA790DB5E5}"/>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6C44C945-D675-BEBC-E355-F12CA0DCAF5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2CD85A8-D056-AF68-735F-2692C2FCAF65}"/>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356721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12F63A-103D-BCB9-4283-C18BF75262F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19CC79-9DBA-8FAB-9C29-AAB466A4ACF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B30924B-6926-F492-F35B-322E8935865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78C454-82EA-E2BA-1228-39A871D37CCE}"/>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6" name="Footer Placeholder 5">
            <a:extLst>
              <a:ext uri="{FF2B5EF4-FFF2-40B4-BE49-F238E27FC236}">
                <a16:creationId xmlns:a16="http://schemas.microsoft.com/office/drawing/2014/main" id="{D3E7934A-C25A-F19C-3A99-02FA87AD5E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82199C-CE3D-FF5C-582E-6152C202560B}"/>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67251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407031-F385-5D86-21AF-C1C3FDBBAF7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E70881-B985-2596-32E0-A7BB9B59505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CD69305-475C-701F-8D78-313A1E1FC5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C71031A-17F7-E194-D29E-C036E46C87E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900DAC-7B45-19A1-A3AC-656D46EEC43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F02A039-8219-EA59-5ED7-6BFE255C262C}"/>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8" name="Footer Placeholder 7">
            <a:extLst>
              <a:ext uri="{FF2B5EF4-FFF2-40B4-BE49-F238E27FC236}">
                <a16:creationId xmlns:a16="http://schemas.microsoft.com/office/drawing/2014/main" id="{47033097-F253-29B9-7B94-46CAA76D07EA}"/>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8795BEE-6C00-FADD-921D-0A0C2B5004F6}"/>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1966669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691CD-A1F9-7529-0A50-1C542A2D138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3BB3794-DB17-D82E-DA79-047357EDB4EE}"/>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4" name="Footer Placeholder 3">
            <a:extLst>
              <a:ext uri="{FF2B5EF4-FFF2-40B4-BE49-F238E27FC236}">
                <a16:creationId xmlns:a16="http://schemas.microsoft.com/office/drawing/2014/main" id="{275A6232-0C31-108A-8583-76B8D593E32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1B8A3D5-4B6A-1B07-E614-1966B0F9C9EB}"/>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359459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FA0708-0E5A-3173-9EEC-28711D10113E}"/>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3" name="Footer Placeholder 2">
            <a:extLst>
              <a:ext uri="{FF2B5EF4-FFF2-40B4-BE49-F238E27FC236}">
                <a16:creationId xmlns:a16="http://schemas.microsoft.com/office/drawing/2014/main" id="{A5A8B1C5-CEE7-0FB6-A36C-475E0D22BA7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DEA5392-BEE0-F71D-0913-ADD9F5FEE688}"/>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21050947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8A0F90-7CA0-531B-F66C-1895AA8502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02DA33F-A50C-CBA5-6ADF-745F699826A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257E40FD-A465-F699-BA5D-4A58C7CD11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CE98DC-6381-6229-5424-5ADB1863AB7E}"/>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6" name="Footer Placeholder 5">
            <a:extLst>
              <a:ext uri="{FF2B5EF4-FFF2-40B4-BE49-F238E27FC236}">
                <a16:creationId xmlns:a16="http://schemas.microsoft.com/office/drawing/2014/main" id="{E82B65E2-00AC-B950-C8AD-B28D60ADE1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24CF593-DDD9-1906-F202-C80883D5DA97}"/>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2953735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C189D-6967-825D-2B0B-0F8BBD4EC5D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9F17ACD-FA72-9C60-072A-CD848DB8E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6398CA5-91F3-EC9C-0639-E190EEA2ED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7B34D4E-FEFA-E504-D374-6C4EEA106208}"/>
              </a:ext>
            </a:extLst>
          </p:cNvPr>
          <p:cNvSpPr>
            <a:spLocks noGrp="1"/>
          </p:cNvSpPr>
          <p:nvPr>
            <p:ph type="dt" sz="half" idx="10"/>
          </p:nvPr>
        </p:nvSpPr>
        <p:spPr/>
        <p:txBody>
          <a:bodyPr/>
          <a:lstStyle/>
          <a:p>
            <a:fld id="{229F3458-2E0C-458D-97B7-7B35A5D91C24}" type="datetimeFigureOut">
              <a:rPr lang="en-GB" smtClean="0"/>
              <a:t>12/02/2025</a:t>
            </a:fld>
            <a:endParaRPr lang="en-GB"/>
          </a:p>
        </p:txBody>
      </p:sp>
      <p:sp>
        <p:nvSpPr>
          <p:cNvPr id="6" name="Footer Placeholder 5">
            <a:extLst>
              <a:ext uri="{FF2B5EF4-FFF2-40B4-BE49-F238E27FC236}">
                <a16:creationId xmlns:a16="http://schemas.microsoft.com/office/drawing/2014/main" id="{DA434D2B-D05A-22B3-94F3-8F31FDD08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E9492E9-4F15-58F2-4091-DF49BE4F0842}"/>
              </a:ext>
            </a:extLst>
          </p:cNvPr>
          <p:cNvSpPr>
            <a:spLocks noGrp="1"/>
          </p:cNvSpPr>
          <p:nvPr>
            <p:ph type="sldNum" sz="quarter" idx="12"/>
          </p:nvPr>
        </p:nvSpPr>
        <p:spPr/>
        <p:txBody>
          <a:bodyPr/>
          <a:lstStyle/>
          <a:p>
            <a:fld id="{6B4C843A-E790-470B-BAD0-542321458D53}" type="slidenum">
              <a:rPr lang="en-GB" smtClean="0"/>
              <a:t>‹#›</a:t>
            </a:fld>
            <a:endParaRPr lang="en-GB"/>
          </a:p>
        </p:txBody>
      </p:sp>
    </p:spTree>
    <p:extLst>
      <p:ext uri="{BB962C8B-B14F-4D97-AF65-F5344CB8AC3E}">
        <p14:creationId xmlns:p14="http://schemas.microsoft.com/office/powerpoint/2010/main" val="3096453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2B07660-2EAC-962C-621D-015EA79ECF5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D8E81D0-A97C-7931-C3C5-290990F370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2DBD82-8CF2-0D57-DEB6-0D6289E5B5A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229F3458-2E0C-458D-97B7-7B35A5D91C24}" type="datetimeFigureOut">
              <a:rPr lang="en-GB" smtClean="0"/>
              <a:t>12/02/2025</a:t>
            </a:fld>
            <a:endParaRPr lang="en-GB"/>
          </a:p>
        </p:txBody>
      </p:sp>
      <p:sp>
        <p:nvSpPr>
          <p:cNvPr id="5" name="Footer Placeholder 4">
            <a:extLst>
              <a:ext uri="{FF2B5EF4-FFF2-40B4-BE49-F238E27FC236}">
                <a16:creationId xmlns:a16="http://schemas.microsoft.com/office/drawing/2014/main" id="{C027B950-48E0-054D-D64E-52B1D800B7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264FB885-29A7-326E-AB6B-7E2593E54A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B4C843A-E790-470B-BAD0-542321458D53}" type="slidenum">
              <a:rPr lang="en-GB" smtClean="0"/>
              <a:t>‹#›</a:t>
            </a:fld>
            <a:endParaRPr lang="en-GB"/>
          </a:p>
        </p:txBody>
      </p:sp>
    </p:spTree>
    <p:extLst>
      <p:ext uri="{BB962C8B-B14F-4D97-AF65-F5344CB8AC3E}">
        <p14:creationId xmlns:p14="http://schemas.microsoft.com/office/powerpoint/2010/main" val="34995550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netzerogo.org.uk/s/topic/0TO8d000000obnRGAQ/fleet-decarbonisation"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s://www.shell.com/business-customers/shell-fleet-solutions/navigating-fleet-decarbonisation.html" TargetMode="External"/><Relationship Id="rId4" Type="http://schemas.openxmlformats.org/officeDocument/2006/relationships/hyperlink" Target="https://fleetdecarbonisationtoolkit.energysavingtrust.org.u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61565" y="628561"/>
            <a:ext cx="10302156" cy="1143000"/>
          </a:xfrm>
        </p:spPr>
        <p:txBody>
          <a:bodyPr>
            <a:normAutofit fontScale="90000"/>
          </a:bodyPr>
          <a:lstStyle/>
          <a:p>
            <a:r>
              <a:rPr lang="en-GB" sz="4800" b="1" dirty="0">
                <a:latin typeface="+mn-lt"/>
              </a:rPr>
              <a:t> Environment &amp; Sustainability Forum</a:t>
            </a:r>
            <a:br>
              <a:rPr lang="en-GB" sz="4800" dirty="0"/>
            </a:br>
            <a:endParaRPr lang="en-US" sz="3600" b="0" dirty="0">
              <a:latin typeface="Berthold Imago"/>
            </a:endParaRPr>
          </a:p>
        </p:txBody>
      </p:sp>
      <p:sp>
        <p:nvSpPr>
          <p:cNvPr id="10" name="Slide Number Placeholder 9"/>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1</a:t>
            </a:fld>
            <a:endParaRPr lang="en-US" altLang="en-US" dirty="0">
              <a:latin typeface="Berthold Imago"/>
            </a:endParaRPr>
          </a:p>
        </p:txBody>
      </p:sp>
      <p:sp>
        <p:nvSpPr>
          <p:cNvPr id="3" name="Rectangle 2"/>
          <p:cNvSpPr/>
          <p:nvPr/>
        </p:nvSpPr>
        <p:spPr>
          <a:xfrm>
            <a:off x="647927" y="1859340"/>
            <a:ext cx="10896145" cy="2923877"/>
          </a:xfrm>
          <a:prstGeom prst="rect">
            <a:avLst/>
          </a:prstGeom>
        </p:spPr>
        <p:txBody>
          <a:bodyPr wrap="square">
            <a:spAutoFit/>
          </a:bodyPr>
          <a:lstStyle/>
          <a:p>
            <a:pPr algn="ctr"/>
            <a:r>
              <a:rPr lang="en-GB" sz="3200" dirty="0"/>
              <a:t>Virtual Meeting </a:t>
            </a:r>
          </a:p>
          <a:p>
            <a:pPr algn="ctr"/>
            <a:r>
              <a:rPr lang="en-GB" sz="3200" b="0" i="0" dirty="0">
                <a:solidFill>
                  <a:srgbClr val="1F1F1F"/>
                </a:solidFill>
                <a:effectLst/>
                <a:latin typeface="Google Sans"/>
              </a:rPr>
              <a:t>Fleet Decarbonisation: Getting the approach right</a:t>
            </a:r>
            <a:endParaRPr lang="en-GB" sz="3200" dirty="0"/>
          </a:p>
          <a:p>
            <a:endParaRPr lang="en-GB" sz="3200" dirty="0"/>
          </a:p>
          <a:p>
            <a:pPr algn="ctr"/>
            <a:r>
              <a:rPr lang="en-GB" sz="3200" dirty="0"/>
              <a:t>Feb 12th 2025</a:t>
            </a:r>
          </a:p>
          <a:p>
            <a:pPr algn="ctr"/>
            <a:endParaRPr lang="en-GB" sz="3200" dirty="0"/>
          </a:p>
          <a:p>
            <a:r>
              <a:rPr lang="en-GB" sz="2400" dirty="0">
                <a:solidFill>
                  <a:srgbClr val="58595B"/>
                </a:solidFill>
                <a:latin typeface="Berthold Imago" pitchFamily="2" charset="-128"/>
                <a:ea typeface="Berthold Imago" pitchFamily="2" charset="-128"/>
                <a:cs typeface="Berthold Imago" pitchFamily="2" charset="-128"/>
              </a:rPr>
              <a:t> </a:t>
            </a:r>
          </a:p>
        </p:txBody>
      </p:sp>
      <p:pic>
        <p:nvPicPr>
          <p:cNvPr id="14" name="Picture 13">
            <a:extLst>
              <a:ext uri="{FF2B5EF4-FFF2-40B4-BE49-F238E27FC236}">
                <a16:creationId xmlns:a16="http://schemas.microsoft.com/office/drawing/2014/main" id="{AD73A7A3-8C68-A498-80FD-B9A318C35547}"/>
              </a:ext>
            </a:extLst>
          </p:cNvPr>
          <p:cNvPicPr>
            <a:picLocks noChangeAspect="1"/>
          </p:cNvPicPr>
          <p:nvPr/>
        </p:nvPicPr>
        <p:blipFill>
          <a:blip r:embed="rId3"/>
          <a:stretch>
            <a:fillRect/>
          </a:stretch>
        </p:blipFill>
        <p:spPr>
          <a:xfrm>
            <a:off x="896750" y="4089819"/>
            <a:ext cx="10398500" cy="2077490"/>
          </a:xfrm>
          <a:prstGeom prst="rect">
            <a:avLst/>
          </a:prstGeom>
        </p:spPr>
      </p:pic>
      <p:pic>
        <p:nvPicPr>
          <p:cNvPr id="4" name="Picture 3">
            <a:extLst>
              <a:ext uri="{FF2B5EF4-FFF2-40B4-BE49-F238E27FC236}">
                <a16:creationId xmlns:a16="http://schemas.microsoft.com/office/drawing/2014/main" id="{46FDE7F2-8DC7-AF53-A5A2-1FEF52F48EF7}"/>
              </a:ext>
            </a:extLst>
          </p:cNvPr>
          <p:cNvPicPr>
            <a:picLocks noChangeAspect="1"/>
          </p:cNvPicPr>
          <p:nvPr/>
        </p:nvPicPr>
        <p:blipFill>
          <a:blip r:embed="rId4"/>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302549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4997" y="377555"/>
            <a:ext cx="9846049" cy="1143000"/>
          </a:xfrm>
        </p:spPr>
        <p:txBody>
          <a:bodyPr/>
          <a:lstStyle/>
          <a:p>
            <a:r>
              <a:rPr lang="en-GB" sz="3600" b="1" dirty="0">
                <a:latin typeface="+mn-lt"/>
              </a:rPr>
              <a:t>Welcome to CILT’s </a:t>
            </a:r>
            <a:br>
              <a:rPr lang="en-GB" sz="3600" b="1" dirty="0">
                <a:latin typeface="+mn-lt"/>
              </a:rPr>
            </a:br>
            <a:r>
              <a:rPr lang="en-GB" sz="3600" b="1" dirty="0">
                <a:latin typeface="+mn-lt"/>
              </a:rPr>
              <a:t>Environment and Sustainability Forum (ESF) </a:t>
            </a:r>
            <a:endParaRPr lang="en-US" sz="3600" b="0" dirty="0">
              <a:latin typeface="Berthold Imago"/>
            </a:endParaRPr>
          </a:p>
        </p:txBody>
      </p:sp>
      <p:sp>
        <p:nvSpPr>
          <p:cNvPr id="10" name="Slide Number Placeholder 9"/>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2</a:t>
            </a:fld>
            <a:endParaRPr lang="en-US" altLang="en-US" dirty="0">
              <a:latin typeface="Berthold Imago"/>
            </a:endParaRPr>
          </a:p>
        </p:txBody>
      </p:sp>
      <p:pic>
        <p:nvPicPr>
          <p:cNvPr id="4" name="Picture 3">
            <a:extLst>
              <a:ext uri="{FF2B5EF4-FFF2-40B4-BE49-F238E27FC236}">
                <a16:creationId xmlns:a16="http://schemas.microsoft.com/office/drawing/2014/main" id="{46FDE7F2-8DC7-AF53-A5A2-1FEF52F48EF7}"/>
              </a:ext>
            </a:extLst>
          </p:cNvPr>
          <p:cNvPicPr>
            <a:picLocks noChangeAspect="1"/>
          </p:cNvPicPr>
          <p:nvPr/>
        </p:nvPicPr>
        <p:blipFill>
          <a:blip r:embed="rId3"/>
          <a:stretch>
            <a:fillRect/>
          </a:stretch>
        </p:blipFill>
        <p:spPr>
          <a:xfrm>
            <a:off x="647927" y="330258"/>
            <a:ext cx="1457070" cy="1237595"/>
          </a:xfrm>
          <a:prstGeom prst="rect">
            <a:avLst/>
          </a:prstGeom>
        </p:spPr>
      </p:pic>
      <p:sp>
        <p:nvSpPr>
          <p:cNvPr id="6" name="TextBox 5">
            <a:extLst>
              <a:ext uri="{FF2B5EF4-FFF2-40B4-BE49-F238E27FC236}">
                <a16:creationId xmlns:a16="http://schemas.microsoft.com/office/drawing/2014/main" id="{26DCE607-AA2D-DFBE-6392-DD23D14F3A35}"/>
              </a:ext>
            </a:extLst>
          </p:cNvPr>
          <p:cNvSpPr txBox="1"/>
          <p:nvPr/>
        </p:nvSpPr>
        <p:spPr>
          <a:xfrm>
            <a:off x="958141" y="1710717"/>
            <a:ext cx="10821493" cy="4614020"/>
          </a:xfrm>
          <a:prstGeom prst="rect">
            <a:avLst/>
          </a:prstGeom>
          <a:noFill/>
        </p:spPr>
        <p:txBody>
          <a:bodyPr wrap="square">
            <a:spAutoFit/>
          </a:bodyPr>
          <a:lstStyle/>
          <a:p>
            <a:pPr indent="-228600">
              <a:lnSpc>
                <a:spcPct val="90000"/>
              </a:lnSpc>
              <a:spcBef>
                <a:spcPts val="1000"/>
              </a:spcBef>
              <a:buFont typeface="Arial" panose="020B0604020202020204" pitchFamily="34" charset="0"/>
              <a:buChar char="•"/>
            </a:pPr>
            <a:r>
              <a:rPr lang="en-GB" sz="2800" dirty="0"/>
              <a:t>I’m Geoff Clarke, FCILT, Chair of the Forum </a:t>
            </a:r>
          </a:p>
          <a:p>
            <a:pPr indent="-228600">
              <a:lnSpc>
                <a:spcPct val="90000"/>
              </a:lnSpc>
              <a:spcBef>
                <a:spcPts val="1000"/>
              </a:spcBef>
              <a:buFont typeface="Arial" panose="020B0604020202020204" pitchFamily="34" charset="0"/>
              <a:buChar char="•"/>
            </a:pPr>
            <a:r>
              <a:rPr lang="en-GB" sz="2800" dirty="0"/>
              <a:t>Forum exists to provide interesting events on topical subjects that are across a wide spectrum of environmental issues whilst ensuring we cover all modes of transport, logistics and the wider community</a:t>
            </a:r>
          </a:p>
          <a:p>
            <a:pPr indent="-228600">
              <a:lnSpc>
                <a:spcPct val="90000"/>
              </a:lnSpc>
              <a:spcBef>
                <a:spcPts val="1000"/>
              </a:spcBef>
              <a:buFont typeface="Arial" panose="020B0604020202020204" pitchFamily="34" charset="0"/>
              <a:buChar char="•"/>
            </a:pPr>
            <a:r>
              <a:rPr lang="en-GB" sz="2800" dirty="0"/>
              <a:t>Forum aims to provide material that adds to individual’s Continuous Professional Development (CPD)</a:t>
            </a:r>
          </a:p>
          <a:p>
            <a:pPr indent="-228600">
              <a:lnSpc>
                <a:spcPct val="90000"/>
              </a:lnSpc>
              <a:spcBef>
                <a:spcPts val="1000"/>
              </a:spcBef>
              <a:buFont typeface="Arial" panose="020B0604020202020204" pitchFamily="34" charset="0"/>
              <a:buChar char="•"/>
            </a:pPr>
            <a:r>
              <a:rPr lang="en-GB" sz="2800" dirty="0"/>
              <a:t>Interacting with other CILT subject areas and holding joint events with the regions</a:t>
            </a:r>
          </a:p>
          <a:p>
            <a:pPr indent="-228600">
              <a:lnSpc>
                <a:spcPct val="90000"/>
              </a:lnSpc>
              <a:spcBef>
                <a:spcPts val="1000"/>
              </a:spcBef>
              <a:buFont typeface="Arial" panose="020B0604020202020204" pitchFamily="34" charset="0"/>
              <a:buChar char="•"/>
            </a:pPr>
            <a:r>
              <a:rPr lang="en-GB" sz="2800" dirty="0"/>
              <a:t>The Committee is made up of people from across the country</a:t>
            </a:r>
          </a:p>
          <a:p>
            <a:pPr indent="-228600">
              <a:lnSpc>
                <a:spcPct val="90000"/>
              </a:lnSpc>
              <a:spcBef>
                <a:spcPts val="1000"/>
              </a:spcBef>
              <a:buFont typeface="Arial" panose="020B0604020202020204" pitchFamily="34" charset="0"/>
              <a:buChar char="•"/>
            </a:pPr>
            <a:r>
              <a:rPr lang="en-GB" sz="2800" dirty="0"/>
              <a:t>Committee meetings are held online every 2 to 3 months</a:t>
            </a:r>
          </a:p>
        </p:txBody>
      </p:sp>
    </p:spTree>
    <p:extLst>
      <p:ext uri="{BB962C8B-B14F-4D97-AF65-F5344CB8AC3E}">
        <p14:creationId xmlns:p14="http://schemas.microsoft.com/office/powerpoint/2010/main" val="223092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4997" y="377555"/>
            <a:ext cx="9846049" cy="1143000"/>
          </a:xfrm>
        </p:spPr>
        <p:txBody>
          <a:bodyPr/>
          <a:lstStyle/>
          <a:p>
            <a:r>
              <a:rPr lang="en-GB" sz="3600" b="1" dirty="0"/>
              <a:t>Environment </a:t>
            </a:r>
            <a:r>
              <a:rPr lang="en-GB" sz="3600" b="1" dirty="0">
                <a:latin typeface="+mn-lt"/>
              </a:rPr>
              <a:t>and Sustainability Forum (ESF)  </a:t>
            </a:r>
            <a:r>
              <a:rPr lang="en-GB" sz="3600" b="1" dirty="0"/>
              <a:t>Programme until Easter 2025</a:t>
            </a:r>
            <a:endParaRPr lang="en-US" sz="3600" b="1" dirty="0">
              <a:latin typeface="Berthold Imago"/>
            </a:endParaRPr>
          </a:p>
        </p:txBody>
      </p:sp>
      <p:sp>
        <p:nvSpPr>
          <p:cNvPr id="10" name="Slide Number Placeholder 9"/>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3</a:t>
            </a:fld>
            <a:endParaRPr lang="en-US" altLang="en-US" dirty="0">
              <a:latin typeface="Berthold Imago"/>
            </a:endParaRPr>
          </a:p>
        </p:txBody>
      </p:sp>
      <p:sp>
        <p:nvSpPr>
          <p:cNvPr id="3" name="Rectangle 2"/>
          <p:cNvSpPr/>
          <p:nvPr/>
        </p:nvSpPr>
        <p:spPr>
          <a:xfrm>
            <a:off x="647927" y="1859340"/>
            <a:ext cx="10896145" cy="6819239"/>
          </a:xfrm>
          <a:prstGeom prst="rect">
            <a:avLst/>
          </a:prstGeom>
        </p:spPr>
        <p:txBody>
          <a:bodyPr wrap="square">
            <a:spAutoFit/>
          </a:bodyPr>
          <a:lstStyle/>
          <a:p>
            <a:pPr indent="-228600">
              <a:lnSpc>
                <a:spcPct val="90000"/>
              </a:lnSpc>
              <a:spcBef>
                <a:spcPts val="1000"/>
              </a:spcBef>
              <a:buFont typeface="Arial" panose="020B0604020202020204" pitchFamily="34" charset="0"/>
              <a:buChar char="•"/>
            </a:pPr>
            <a:r>
              <a:rPr lang="en-GB" sz="2800" dirty="0"/>
              <a:t>Traditionally organised 3 in-person events per year</a:t>
            </a:r>
          </a:p>
          <a:p>
            <a:pPr indent="-228600">
              <a:lnSpc>
                <a:spcPct val="90000"/>
              </a:lnSpc>
              <a:spcBef>
                <a:spcPts val="1000"/>
              </a:spcBef>
              <a:buFont typeface="Arial" panose="020B0604020202020204" pitchFamily="34" charset="0"/>
              <a:buChar char="•"/>
            </a:pPr>
            <a:r>
              <a:rPr lang="en-GB" sz="2800" dirty="0"/>
              <a:t>Now with a mixture of online events and in-person events we aim to organise more events (circa 10-12 during 2025)</a:t>
            </a:r>
          </a:p>
          <a:p>
            <a:pPr indent="-228600">
              <a:lnSpc>
                <a:spcPct val="90000"/>
              </a:lnSpc>
              <a:spcBef>
                <a:spcPts val="1000"/>
              </a:spcBef>
              <a:buFont typeface="Arial" panose="020B0604020202020204" pitchFamily="34" charset="0"/>
              <a:buChar char="•"/>
            </a:pPr>
            <a:r>
              <a:rPr lang="en-GB" sz="2800" dirty="0"/>
              <a:t>  Thurs March 13th circa 10am – London Gateway Port (In-person visit, 4 hours incl. lunch) - Jessica Tomkins Supply Chain Projects Director - Kelly Hobson</a:t>
            </a:r>
          </a:p>
          <a:p>
            <a:pPr indent="-228600">
              <a:lnSpc>
                <a:spcPct val="90000"/>
              </a:lnSpc>
              <a:spcBef>
                <a:spcPts val="1000"/>
              </a:spcBef>
              <a:buFont typeface="Arial" panose="020B0604020202020204" pitchFamily="34" charset="0"/>
              <a:buChar char="•"/>
            </a:pPr>
            <a:r>
              <a:rPr lang="en-GB" sz="2800" dirty="0"/>
              <a:t>Thurs April 3</a:t>
            </a:r>
            <a:r>
              <a:rPr lang="en-GB" sz="2800" baseline="30000" dirty="0"/>
              <a:t>rd</a:t>
            </a:r>
            <a:r>
              <a:rPr lang="en-GB" sz="2800" dirty="0"/>
              <a:t> 12.45 at West Ealing station – Rail developments, test ride a battery train, West London - (in-person) - Nikki Hunter </a:t>
            </a:r>
          </a:p>
          <a:p>
            <a:pPr indent="-228600">
              <a:lnSpc>
                <a:spcPct val="90000"/>
              </a:lnSpc>
              <a:spcBef>
                <a:spcPts val="1000"/>
              </a:spcBef>
              <a:buFont typeface="Arial" panose="020B0604020202020204" pitchFamily="34" charset="0"/>
              <a:buChar char="•"/>
            </a:pPr>
            <a:r>
              <a:rPr lang="en-GB" sz="2800" dirty="0"/>
              <a:t>w/c April 7th – “Fighting Through Climate Chaos” Military environment session  (on-line, 90 minutes) – Sarah Ashbridge / Tim Symonds / Mark </a:t>
            </a:r>
            <a:r>
              <a:rPr lang="en-GB" sz="2800" dirty="0" err="1"/>
              <a:t>Clulo</a:t>
            </a:r>
            <a:endParaRPr lang="en-GB" sz="2800" dirty="0"/>
          </a:p>
          <a:p>
            <a:pPr indent="-228600">
              <a:lnSpc>
                <a:spcPct val="90000"/>
              </a:lnSpc>
              <a:spcBef>
                <a:spcPts val="1000"/>
              </a:spcBef>
              <a:buFont typeface="Arial" panose="020B0604020202020204" pitchFamily="34" charset="0"/>
              <a:buChar char="•"/>
            </a:pPr>
            <a:endParaRPr lang="en-GB" sz="2800" dirty="0"/>
          </a:p>
          <a:p>
            <a:pPr marL="228600" indent="-228600">
              <a:lnSpc>
                <a:spcPct val="80000"/>
              </a:lnSpc>
              <a:spcBef>
                <a:spcPts val="1000"/>
              </a:spcBef>
              <a:buFont typeface="Arial" panose="020B0604020202020204" pitchFamily="34" charset="0"/>
              <a:buChar char="•"/>
            </a:pPr>
            <a:endParaRPr lang="en-GB" sz="2800" dirty="0"/>
          </a:p>
          <a:p>
            <a:pPr marL="228600" indent="-228600">
              <a:lnSpc>
                <a:spcPct val="80000"/>
              </a:lnSpc>
              <a:spcBef>
                <a:spcPts val="1000"/>
              </a:spcBef>
              <a:buFont typeface="Arial" panose="020B0604020202020204" pitchFamily="34" charset="0"/>
              <a:buChar char="•"/>
            </a:pPr>
            <a:endParaRPr lang="en-GB" sz="2800" dirty="0"/>
          </a:p>
          <a:p>
            <a:pPr marL="228600" indent="-228600">
              <a:lnSpc>
                <a:spcPct val="80000"/>
              </a:lnSpc>
              <a:spcBef>
                <a:spcPts val="1000"/>
              </a:spcBef>
              <a:buFont typeface="Arial" panose="020B0604020202020204" pitchFamily="34" charset="0"/>
              <a:buChar char="•"/>
            </a:pPr>
            <a:endParaRPr lang="en-GB" sz="2800" dirty="0"/>
          </a:p>
        </p:txBody>
      </p:sp>
      <p:pic>
        <p:nvPicPr>
          <p:cNvPr id="4" name="Picture 3">
            <a:extLst>
              <a:ext uri="{FF2B5EF4-FFF2-40B4-BE49-F238E27FC236}">
                <a16:creationId xmlns:a16="http://schemas.microsoft.com/office/drawing/2014/main" id="{46FDE7F2-8DC7-AF53-A5A2-1FEF52F48EF7}"/>
              </a:ext>
            </a:extLst>
          </p:cNvPr>
          <p:cNvPicPr>
            <a:picLocks noChangeAspect="1"/>
          </p:cNvPicPr>
          <p:nvPr/>
        </p:nvPicPr>
        <p:blipFill>
          <a:blip r:embed="rId3"/>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31903464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4997" y="377555"/>
            <a:ext cx="9846049" cy="1143000"/>
          </a:xfrm>
        </p:spPr>
        <p:txBody>
          <a:bodyPr/>
          <a:lstStyle/>
          <a:p>
            <a:r>
              <a:rPr lang="en-GB" sz="3600" b="1" dirty="0">
                <a:latin typeface="+mn-lt"/>
              </a:rPr>
              <a:t>Provisional Ideas for events later in 2025</a:t>
            </a:r>
            <a:endParaRPr lang="en-US" sz="3600" b="0" dirty="0">
              <a:latin typeface="Berthold Imago"/>
            </a:endParaRPr>
          </a:p>
        </p:txBody>
      </p:sp>
      <p:sp>
        <p:nvSpPr>
          <p:cNvPr id="10" name="Slide Number Placeholder 9"/>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4</a:t>
            </a:fld>
            <a:endParaRPr lang="en-US" altLang="en-US" dirty="0">
              <a:latin typeface="Berthold Imago"/>
            </a:endParaRPr>
          </a:p>
        </p:txBody>
      </p:sp>
      <p:sp>
        <p:nvSpPr>
          <p:cNvPr id="3" name="Rectangle 2"/>
          <p:cNvSpPr/>
          <p:nvPr/>
        </p:nvSpPr>
        <p:spPr>
          <a:xfrm>
            <a:off x="647927" y="1751766"/>
            <a:ext cx="10896145" cy="3416320"/>
          </a:xfrm>
          <a:prstGeom prst="rect">
            <a:avLst/>
          </a:prstGeom>
        </p:spPr>
        <p:txBody>
          <a:bodyPr wrap="square">
            <a:spAutoFit/>
          </a:bodyPr>
          <a:lstStyle/>
          <a:p>
            <a:r>
              <a:rPr lang="en-GB" sz="2400" dirty="0"/>
              <a:t>May – Hydrogen Event, University of Lincoln (in-person)</a:t>
            </a:r>
          </a:p>
          <a:p>
            <a:r>
              <a:rPr lang="en-GB" sz="2400" dirty="0"/>
              <a:t>May 7</a:t>
            </a:r>
            <a:r>
              <a:rPr lang="en-GB" sz="2400" baseline="30000" dirty="0"/>
              <a:t>th</a:t>
            </a:r>
            <a:r>
              <a:rPr lang="en-GB" sz="2400" dirty="0"/>
              <a:t> ? – Rural transport, environmental developments, Canterbury (hybrid)</a:t>
            </a:r>
          </a:p>
          <a:p>
            <a:r>
              <a:rPr lang="en-GB" sz="2400" dirty="0"/>
              <a:t>May – Bee Network TfGM – Joint with North West region &amp; Bus &amp; Coach Forum </a:t>
            </a:r>
          </a:p>
          <a:p>
            <a:r>
              <a:rPr lang="en-GB" sz="2400" dirty="0"/>
              <a:t>June – Hydrogen Buses, Liverpool (in-person)</a:t>
            </a:r>
          </a:p>
          <a:p>
            <a:r>
              <a:rPr lang="en-GB" sz="2400" dirty="0"/>
              <a:t>June 17-19</a:t>
            </a:r>
            <a:r>
              <a:rPr lang="en-GB" sz="2400" baseline="30000" dirty="0"/>
              <a:t>th</a:t>
            </a:r>
            <a:r>
              <a:rPr lang="en-GB" sz="2400" dirty="0"/>
              <a:t> – Multimodal Show, NEC – Panel discussion (in-person)</a:t>
            </a:r>
          </a:p>
          <a:p>
            <a:r>
              <a:rPr lang="en-GB" sz="2400" dirty="0"/>
              <a:t>July – Net Zero Summit, ARU, Chelmsford (in-person)</a:t>
            </a:r>
          </a:p>
          <a:p>
            <a:endParaRPr lang="en-GB" sz="2400" dirty="0"/>
          </a:p>
          <a:p>
            <a:endParaRPr lang="en-GB" sz="2400" dirty="0"/>
          </a:p>
          <a:p>
            <a:endParaRPr lang="en-GB" sz="2400" dirty="0">
              <a:solidFill>
                <a:srgbClr val="58595B"/>
              </a:solidFill>
              <a:latin typeface="Berthold Imago" pitchFamily="2" charset="-128"/>
              <a:ea typeface="Berthold Imago" pitchFamily="2" charset="-128"/>
              <a:cs typeface="Berthold Imago" pitchFamily="2" charset="-128"/>
            </a:endParaRPr>
          </a:p>
        </p:txBody>
      </p:sp>
      <p:pic>
        <p:nvPicPr>
          <p:cNvPr id="14" name="Picture 13">
            <a:extLst>
              <a:ext uri="{FF2B5EF4-FFF2-40B4-BE49-F238E27FC236}">
                <a16:creationId xmlns:a16="http://schemas.microsoft.com/office/drawing/2014/main" id="{AD73A7A3-8C68-A498-80FD-B9A318C35547}"/>
              </a:ext>
            </a:extLst>
          </p:cNvPr>
          <p:cNvPicPr>
            <a:picLocks noChangeAspect="1"/>
          </p:cNvPicPr>
          <p:nvPr/>
        </p:nvPicPr>
        <p:blipFill>
          <a:blip r:embed="rId3"/>
          <a:stretch>
            <a:fillRect/>
          </a:stretch>
        </p:blipFill>
        <p:spPr>
          <a:xfrm>
            <a:off x="896750" y="4403377"/>
            <a:ext cx="10398500" cy="2077490"/>
          </a:xfrm>
          <a:prstGeom prst="rect">
            <a:avLst/>
          </a:prstGeom>
        </p:spPr>
      </p:pic>
      <p:pic>
        <p:nvPicPr>
          <p:cNvPr id="4" name="Picture 3">
            <a:extLst>
              <a:ext uri="{FF2B5EF4-FFF2-40B4-BE49-F238E27FC236}">
                <a16:creationId xmlns:a16="http://schemas.microsoft.com/office/drawing/2014/main" id="{46FDE7F2-8DC7-AF53-A5A2-1FEF52F48EF7}"/>
              </a:ext>
            </a:extLst>
          </p:cNvPr>
          <p:cNvPicPr>
            <a:picLocks noChangeAspect="1"/>
          </p:cNvPicPr>
          <p:nvPr/>
        </p:nvPicPr>
        <p:blipFill>
          <a:blip r:embed="rId4"/>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8621965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4997" y="377555"/>
            <a:ext cx="9846049" cy="1143000"/>
          </a:xfrm>
        </p:spPr>
        <p:txBody>
          <a:bodyPr/>
          <a:lstStyle/>
          <a:p>
            <a:r>
              <a:rPr lang="en-GB" sz="3600" b="1" dirty="0"/>
              <a:t>Environment Policy Group (EPG)</a:t>
            </a:r>
            <a:endParaRPr lang="en-US" sz="3600" b="1" dirty="0">
              <a:latin typeface="Berthold Imago"/>
            </a:endParaRPr>
          </a:p>
        </p:txBody>
      </p:sp>
      <p:sp>
        <p:nvSpPr>
          <p:cNvPr id="10" name="Slide Number Placeholder 9"/>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5</a:t>
            </a:fld>
            <a:endParaRPr lang="en-US" altLang="en-US" dirty="0">
              <a:latin typeface="Berthold Imago"/>
            </a:endParaRPr>
          </a:p>
        </p:txBody>
      </p:sp>
      <p:sp>
        <p:nvSpPr>
          <p:cNvPr id="3" name="Rectangle 2"/>
          <p:cNvSpPr/>
          <p:nvPr/>
        </p:nvSpPr>
        <p:spPr>
          <a:xfrm>
            <a:off x="647927" y="1859340"/>
            <a:ext cx="10896145" cy="4454489"/>
          </a:xfrm>
          <a:prstGeom prst="rect">
            <a:avLst/>
          </a:prstGeom>
        </p:spPr>
        <p:txBody>
          <a:bodyPr wrap="square">
            <a:spAutoFit/>
          </a:bodyPr>
          <a:lstStyle/>
          <a:p>
            <a:pPr marL="228600" indent="-228600">
              <a:lnSpc>
                <a:spcPct val="80000"/>
              </a:lnSpc>
              <a:spcBef>
                <a:spcPts val="1000"/>
              </a:spcBef>
              <a:buFont typeface="Arial" panose="020B0604020202020204" pitchFamily="34" charset="0"/>
              <a:buChar char="•"/>
            </a:pPr>
            <a:r>
              <a:rPr lang="en-GB" sz="2800" dirty="0"/>
              <a:t>Complimentary to the E&amp;S Forum, EPG was established in 2023 to help the CILT respond to policy matters on this important topic</a:t>
            </a:r>
          </a:p>
          <a:p>
            <a:pPr marL="228600" indent="-228600">
              <a:lnSpc>
                <a:spcPct val="80000"/>
              </a:lnSpc>
              <a:spcBef>
                <a:spcPts val="1000"/>
              </a:spcBef>
              <a:buFont typeface="Arial" panose="020B0604020202020204" pitchFamily="34" charset="0"/>
              <a:buChar char="•"/>
            </a:pPr>
            <a:r>
              <a:rPr lang="en-GB" sz="2800" dirty="0"/>
              <a:t>Dominic Scholfield of </a:t>
            </a:r>
            <a:r>
              <a:rPr lang="en-GB" sz="2800" dirty="0" err="1"/>
              <a:t>Cenex</a:t>
            </a:r>
            <a:r>
              <a:rPr lang="en-GB" sz="2800" dirty="0"/>
              <a:t> chairs this group and there are several members who help on both ESF and EPG</a:t>
            </a:r>
          </a:p>
          <a:p>
            <a:pPr marL="228600" indent="-228600">
              <a:lnSpc>
                <a:spcPct val="80000"/>
              </a:lnSpc>
              <a:spcBef>
                <a:spcPts val="1000"/>
              </a:spcBef>
              <a:buFont typeface="Arial" panose="020B0604020202020204" pitchFamily="34" charset="0"/>
              <a:buChar char="•"/>
            </a:pPr>
            <a:r>
              <a:rPr lang="en-GB" sz="2800" dirty="0"/>
              <a:t>Responds to government consultations, develops policy positions for the Institute</a:t>
            </a:r>
          </a:p>
          <a:p>
            <a:pPr marL="228600" indent="-228600">
              <a:lnSpc>
                <a:spcPct val="80000"/>
              </a:lnSpc>
              <a:spcBef>
                <a:spcPts val="1000"/>
              </a:spcBef>
              <a:buFont typeface="Arial" panose="020B0604020202020204" pitchFamily="34" charset="0"/>
              <a:buChar char="•"/>
            </a:pPr>
            <a:r>
              <a:rPr lang="en-GB" sz="2800" dirty="0"/>
              <a:t>Expectation of a higher level of engagement than the Forum, contributing to development of written documents</a:t>
            </a:r>
          </a:p>
          <a:p>
            <a:pPr marL="228600" indent="-228600">
              <a:lnSpc>
                <a:spcPct val="80000"/>
              </a:lnSpc>
              <a:spcBef>
                <a:spcPts val="1000"/>
              </a:spcBef>
              <a:buFont typeface="Arial" panose="020B0604020202020204" pitchFamily="34" charset="0"/>
              <a:buChar char="•"/>
            </a:pPr>
            <a:r>
              <a:rPr lang="en-GB" sz="2800" dirty="0"/>
              <a:t>Looking for additional knowledgeable members, especially with expertise in passenger transport, transport planning who can be called upon to contribute to a policy response </a:t>
            </a:r>
          </a:p>
        </p:txBody>
      </p:sp>
      <p:pic>
        <p:nvPicPr>
          <p:cNvPr id="4" name="Picture 3">
            <a:extLst>
              <a:ext uri="{FF2B5EF4-FFF2-40B4-BE49-F238E27FC236}">
                <a16:creationId xmlns:a16="http://schemas.microsoft.com/office/drawing/2014/main" id="{46FDE7F2-8DC7-AF53-A5A2-1FEF52F48EF7}"/>
              </a:ext>
            </a:extLst>
          </p:cNvPr>
          <p:cNvPicPr>
            <a:picLocks noChangeAspect="1"/>
          </p:cNvPicPr>
          <p:nvPr/>
        </p:nvPicPr>
        <p:blipFill>
          <a:blip r:embed="rId3"/>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23945293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3561A9-A9AC-00F8-F96F-14369E06C7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995D4D-61E5-B12E-7AE3-18FCFC5D2D99}"/>
              </a:ext>
            </a:extLst>
          </p:cNvPr>
          <p:cNvSpPr>
            <a:spLocks noGrp="1"/>
          </p:cNvSpPr>
          <p:nvPr>
            <p:ph type="title"/>
          </p:nvPr>
        </p:nvSpPr>
        <p:spPr>
          <a:xfrm>
            <a:off x="2104997" y="377555"/>
            <a:ext cx="9846049" cy="1143000"/>
          </a:xfrm>
        </p:spPr>
        <p:txBody>
          <a:bodyPr/>
          <a:lstStyle/>
          <a:p>
            <a:r>
              <a:rPr lang="en-GB" sz="3600" b="1" dirty="0"/>
              <a:t>Environment Policy Group (EPG)</a:t>
            </a:r>
            <a:endParaRPr lang="en-US" sz="3600" b="1" dirty="0">
              <a:latin typeface="Berthold Imago"/>
            </a:endParaRPr>
          </a:p>
        </p:txBody>
      </p:sp>
      <p:sp>
        <p:nvSpPr>
          <p:cNvPr id="10" name="Slide Number Placeholder 9">
            <a:extLst>
              <a:ext uri="{FF2B5EF4-FFF2-40B4-BE49-F238E27FC236}">
                <a16:creationId xmlns:a16="http://schemas.microsoft.com/office/drawing/2014/main" id="{A832F721-BE59-5B59-9DCD-A046ED3C4DB4}"/>
              </a:ext>
            </a:extLst>
          </p:cNvPr>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6</a:t>
            </a:fld>
            <a:endParaRPr lang="en-US" altLang="en-US" dirty="0">
              <a:latin typeface="Berthold Imago"/>
            </a:endParaRPr>
          </a:p>
        </p:txBody>
      </p:sp>
      <p:sp>
        <p:nvSpPr>
          <p:cNvPr id="3" name="Rectangle 2">
            <a:extLst>
              <a:ext uri="{FF2B5EF4-FFF2-40B4-BE49-F238E27FC236}">
                <a16:creationId xmlns:a16="http://schemas.microsoft.com/office/drawing/2014/main" id="{30663896-3881-9510-8ECB-8F448BC08D26}"/>
              </a:ext>
            </a:extLst>
          </p:cNvPr>
          <p:cNvSpPr/>
          <p:nvPr/>
        </p:nvSpPr>
        <p:spPr>
          <a:xfrm>
            <a:off x="647927" y="1859340"/>
            <a:ext cx="10896145" cy="4454489"/>
          </a:xfrm>
          <a:prstGeom prst="rect">
            <a:avLst/>
          </a:prstGeom>
        </p:spPr>
        <p:txBody>
          <a:bodyPr wrap="square">
            <a:spAutoFit/>
          </a:bodyPr>
          <a:lstStyle/>
          <a:p>
            <a:pPr marL="228600" indent="-228600">
              <a:lnSpc>
                <a:spcPct val="80000"/>
              </a:lnSpc>
              <a:spcBef>
                <a:spcPts val="1000"/>
              </a:spcBef>
              <a:buFont typeface="Arial" panose="020B0604020202020204" pitchFamily="34" charset="0"/>
              <a:buChar char="•"/>
            </a:pPr>
            <a:r>
              <a:rPr lang="en-GB" sz="2800" dirty="0"/>
              <a:t>Complimentary to the E&amp;S Forum, EPG was established in 2023 to help the CILT respond to policy matters on this important topic</a:t>
            </a:r>
          </a:p>
          <a:p>
            <a:pPr marL="228600" indent="-228600">
              <a:lnSpc>
                <a:spcPct val="80000"/>
              </a:lnSpc>
              <a:spcBef>
                <a:spcPts val="1000"/>
              </a:spcBef>
              <a:buFont typeface="Arial" panose="020B0604020202020204" pitchFamily="34" charset="0"/>
              <a:buChar char="•"/>
            </a:pPr>
            <a:r>
              <a:rPr lang="en-GB" sz="2800" dirty="0"/>
              <a:t>Dominic Scholfield of </a:t>
            </a:r>
            <a:r>
              <a:rPr lang="en-GB" sz="2800" dirty="0" err="1"/>
              <a:t>Cenex</a:t>
            </a:r>
            <a:r>
              <a:rPr lang="en-GB" sz="2800" dirty="0"/>
              <a:t> chairs this group and there are several members who help on both ESF and EPG</a:t>
            </a:r>
          </a:p>
          <a:p>
            <a:pPr marL="228600" indent="-228600">
              <a:lnSpc>
                <a:spcPct val="80000"/>
              </a:lnSpc>
              <a:spcBef>
                <a:spcPts val="1000"/>
              </a:spcBef>
              <a:buFont typeface="Arial" panose="020B0604020202020204" pitchFamily="34" charset="0"/>
              <a:buChar char="•"/>
            </a:pPr>
            <a:r>
              <a:rPr lang="en-GB" sz="2800" dirty="0"/>
              <a:t>Responds to government consultations, develops policy positions for the Institute</a:t>
            </a:r>
          </a:p>
          <a:p>
            <a:pPr marL="228600" indent="-228600">
              <a:lnSpc>
                <a:spcPct val="80000"/>
              </a:lnSpc>
              <a:spcBef>
                <a:spcPts val="1000"/>
              </a:spcBef>
              <a:buFont typeface="Arial" panose="020B0604020202020204" pitchFamily="34" charset="0"/>
              <a:buChar char="•"/>
            </a:pPr>
            <a:r>
              <a:rPr lang="en-GB" sz="2800" dirty="0"/>
              <a:t>Expectation of a higher level of engagement than the Forum, contributing to development of written documents</a:t>
            </a:r>
          </a:p>
          <a:p>
            <a:pPr marL="228600" indent="-228600">
              <a:lnSpc>
                <a:spcPct val="80000"/>
              </a:lnSpc>
              <a:spcBef>
                <a:spcPts val="1000"/>
              </a:spcBef>
              <a:buFont typeface="Arial" panose="020B0604020202020204" pitchFamily="34" charset="0"/>
              <a:buChar char="•"/>
            </a:pPr>
            <a:r>
              <a:rPr lang="en-GB" sz="2800" dirty="0"/>
              <a:t>Looking for additional knowledgeable members, especially with expertise in passenger transport, transport planning who can be called upon to contribute to a policy response </a:t>
            </a:r>
          </a:p>
        </p:txBody>
      </p:sp>
      <p:pic>
        <p:nvPicPr>
          <p:cNvPr id="4" name="Picture 3">
            <a:extLst>
              <a:ext uri="{FF2B5EF4-FFF2-40B4-BE49-F238E27FC236}">
                <a16:creationId xmlns:a16="http://schemas.microsoft.com/office/drawing/2014/main" id="{77FB3D45-2596-49B6-ED6C-F0DBECEDA92E}"/>
              </a:ext>
            </a:extLst>
          </p:cNvPr>
          <p:cNvPicPr>
            <a:picLocks noChangeAspect="1"/>
          </p:cNvPicPr>
          <p:nvPr/>
        </p:nvPicPr>
        <p:blipFill>
          <a:blip r:embed="rId3"/>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379502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259E8A-ABEB-209D-FA6A-F2C84A6806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96489D6-9BB5-D3BA-BBAA-5B118DD04C21}"/>
              </a:ext>
            </a:extLst>
          </p:cNvPr>
          <p:cNvSpPr>
            <a:spLocks noGrp="1"/>
          </p:cNvSpPr>
          <p:nvPr>
            <p:ph type="title"/>
          </p:nvPr>
        </p:nvSpPr>
        <p:spPr>
          <a:xfrm>
            <a:off x="2104997" y="377555"/>
            <a:ext cx="9846049" cy="1143000"/>
          </a:xfrm>
        </p:spPr>
        <p:txBody>
          <a:bodyPr/>
          <a:lstStyle/>
          <a:p>
            <a:r>
              <a:rPr lang="en-GB" sz="3600" b="1" dirty="0"/>
              <a:t>Fleet Decarbonisation</a:t>
            </a:r>
            <a:endParaRPr lang="en-US" sz="3600" b="1" dirty="0">
              <a:latin typeface="Berthold Imago"/>
            </a:endParaRPr>
          </a:p>
        </p:txBody>
      </p:sp>
      <p:sp>
        <p:nvSpPr>
          <p:cNvPr id="10" name="Slide Number Placeholder 9">
            <a:extLst>
              <a:ext uri="{FF2B5EF4-FFF2-40B4-BE49-F238E27FC236}">
                <a16:creationId xmlns:a16="http://schemas.microsoft.com/office/drawing/2014/main" id="{51C5103A-165F-E9D1-DBE1-3E36ACD8AB3E}"/>
              </a:ext>
            </a:extLst>
          </p:cNvPr>
          <p:cNvSpPr>
            <a:spLocks noGrp="1"/>
          </p:cNvSpPr>
          <p:nvPr>
            <p:ph type="sldNum" sz="quarter" idx="11"/>
          </p:nvPr>
        </p:nvSpPr>
        <p:spPr/>
        <p:txBody>
          <a:bodyPr/>
          <a:lstStyle/>
          <a:p>
            <a:pPr>
              <a:defRPr/>
            </a:pPr>
            <a:fld id="{9A4085BB-85CC-48C3-978E-4BD4E0C23BC6}" type="slidenum">
              <a:rPr lang="en-US" altLang="en-US" smtClean="0">
                <a:latin typeface="Berthold Imago"/>
              </a:rPr>
              <a:pPr>
                <a:defRPr/>
              </a:pPr>
              <a:t>7</a:t>
            </a:fld>
            <a:endParaRPr lang="en-US" altLang="en-US" dirty="0">
              <a:latin typeface="Berthold Imago"/>
            </a:endParaRPr>
          </a:p>
        </p:txBody>
      </p:sp>
      <p:sp>
        <p:nvSpPr>
          <p:cNvPr id="3" name="Rectangle 2">
            <a:extLst>
              <a:ext uri="{FF2B5EF4-FFF2-40B4-BE49-F238E27FC236}">
                <a16:creationId xmlns:a16="http://schemas.microsoft.com/office/drawing/2014/main" id="{821A3EEE-9785-1F53-9EBC-8D21E430CA36}"/>
              </a:ext>
            </a:extLst>
          </p:cNvPr>
          <p:cNvSpPr/>
          <p:nvPr/>
        </p:nvSpPr>
        <p:spPr>
          <a:xfrm>
            <a:off x="647927" y="1689215"/>
            <a:ext cx="10896145" cy="4795095"/>
          </a:xfrm>
          <a:prstGeom prst="rect">
            <a:avLst/>
          </a:prstGeom>
        </p:spPr>
        <p:txBody>
          <a:bodyPr wrap="square">
            <a:spAutoFit/>
          </a:bodyPr>
          <a:lstStyle/>
          <a:p>
            <a:pPr>
              <a:lnSpc>
                <a:spcPct val="80000"/>
              </a:lnSpc>
              <a:spcBef>
                <a:spcPts val="1000"/>
              </a:spcBef>
            </a:pPr>
            <a:r>
              <a:rPr lang="en-GB" sz="2800" b="0" i="0" dirty="0">
                <a:effectLst/>
              </a:rPr>
              <a:t>Fleet decarbonisation projects are initiatives aimed at reducing the carbon emissions of a fleet of vehicles. Several sources e.g.</a:t>
            </a:r>
          </a:p>
          <a:p>
            <a:pPr marL="228600" indent="-228600">
              <a:lnSpc>
                <a:spcPct val="80000"/>
              </a:lnSpc>
              <a:spcBef>
                <a:spcPts val="1000"/>
              </a:spcBef>
              <a:buFont typeface="Arial" panose="020B0604020202020204" pitchFamily="34" charset="0"/>
              <a:buChar char="•"/>
            </a:pPr>
            <a:r>
              <a:rPr lang="en-GB" sz="2800" dirty="0"/>
              <a:t>   </a:t>
            </a:r>
            <a:r>
              <a:rPr lang="en-GB" sz="2800" dirty="0" err="1"/>
              <a:t>Netzerogo</a:t>
            </a:r>
            <a:r>
              <a:rPr lang="en-GB" sz="2800" dirty="0"/>
              <a:t> – part of transport catapult</a:t>
            </a:r>
          </a:p>
          <a:p>
            <a:pPr>
              <a:lnSpc>
                <a:spcPct val="80000"/>
              </a:lnSpc>
              <a:spcBef>
                <a:spcPts val="1000"/>
              </a:spcBef>
            </a:pPr>
            <a:r>
              <a:rPr lang="en-GB" sz="2800" dirty="0">
                <a:hlinkClick r:id="rId3"/>
              </a:rPr>
              <a:t>https://www.netzerogo.org.uk/s/topic/0TO8d000000obnRGAQ/fleet-decarbonisation</a:t>
            </a:r>
            <a:endParaRPr lang="en-GB" sz="2800" dirty="0"/>
          </a:p>
          <a:p>
            <a:pPr marL="457200" indent="-457200">
              <a:lnSpc>
                <a:spcPct val="80000"/>
              </a:lnSpc>
              <a:spcBef>
                <a:spcPts val="1000"/>
              </a:spcBef>
              <a:buFont typeface="Arial" panose="020B0604020202020204" pitchFamily="34" charset="0"/>
              <a:buChar char="•"/>
            </a:pPr>
            <a:r>
              <a:rPr lang="en-GB" sz="2800" dirty="0"/>
              <a:t>Energy Savings Trust</a:t>
            </a:r>
          </a:p>
          <a:p>
            <a:pPr>
              <a:lnSpc>
                <a:spcPct val="80000"/>
              </a:lnSpc>
              <a:spcBef>
                <a:spcPts val="1000"/>
              </a:spcBef>
            </a:pPr>
            <a:r>
              <a:rPr lang="en-GB" sz="2800" dirty="0">
                <a:hlinkClick r:id="rId4"/>
              </a:rPr>
              <a:t>https://fleetdecarbonisationtoolkit.energysavingtrust.org.uk/</a:t>
            </a:r>
            <a:endParaRPr lang="en-GB" sz="2800" dirty="0"/>
          </a:p>
          <a:p>
            <a:pPr marL="457200" indent="-457200">
              <a:lnSpc>
                <a:spcPct val="80000"/>
              </a:lnSpc>
              <a:spcBef>
                <a:spcPts val="1000"/>
              </a:spcBef>
              <a:buFont typeface="Arial" panose="020B0604020202020204" pitchFamily="34" charset="0"/>
              <a:buChar char="•"/>
            </a:pPr>
            <a:r>
              <a:rPr lang="en-GB" sz="2800" dirty="0"/>
              <a:t>Shell and Deloitte Guide</a:t>
            </a:r>
          </a:p>
          <a:p>
            <a:pPr>
              <a:lnSpc>
                <a:spcPct val="80000"/>
              </a:lnSpc>
              <a:spcBef>
                <a:spcPts val="1000"/>
              </a:spcBef>
            </a:pPr>
            <a:r>
              <a:rPr lang="en-GB" sz="2800" dirty="0">
                <a:hlinkClick r:id="rId5"/>
              </a:rPr>
              <a:t>https://www.shell.com/business-customers/shell-fleet-solutions/navigating-fleet-decarbonisation.html</a:t>
            </a:r>
            <a:endParaRPr lang="en-GB" sz="2800" dirty="0"/>
          </a:p>
          <a:p>
            <a:pPr>
              <a:lnSpc>
                <a:spcPct val="80000"/>
              </a:lnSpc>
              <a:spcBef>
                <a:spcPts val="1000"/>
              </a:spcBef>
            </a:pPr>
            <a:r>
              <a:rPr lang="en-GB" sz="2800" dirty="0"/>
              <a:t>It’s a behavioural change journey you are about to embark upon……</a:t>
            </a:r>
          </a:p>
        </p:txBody>
      </p:sp>
      <p:pic>
        <p:nvPicPr>
          <p:cNvPr id="4" name="Picture 3">
            <a:extLst>
              <a:ext uri="{FF2B5EF4-FFF2-40B4-BE49-F238E27FC236}">
                <a16:creationId xmlns:a16="http://schemas.microsoft.com/office/drawing/2014/main" id="{53CE37F0-13C4-5D19-25A6-9C3C4D0FAADF}"/>
              </a:ext>
            </a:extLst>
          </p:cNvPr>
          <p:cNvPicPr>
            <a:picLocks noChangeAspect="1"/>
          </p:cNvPicPr>
          <p:nvPr/>
        </p:nvPicPr>
        <p:blipFill>
          <a:blip r:embed="rId6"/>
          <a:stretch>
            <a:fillRect/>
          </a:stretch>
        </p:blipFill>
        <p:spPr>
          <a:xfrm>
            <a:off x="647927" y="330258"/>
            <a:ext cx="1457070" cy="1237595"/>
          </a:xfrm>
          <a:prstGeom prst="rect">
            <a:avLst/>
          </a:prstGeom>
        </p:spPr>
      </p:pic>
    </p:spTree>
    <p:extLst>
      <p:ext uri="{BB962C8B-B14F-4D97-AF65-F5344CB8AC3E}">
        <p14:creationId xmlns:p14="http://schemas.microsoft.com/office/powerpoint/2010/main" val="705374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017FD26-7967-45DE-8C41-21F7D4AC290A}"/>
              </a:ext>
            </a:extLst>
          </p:cNvPr>
          <p:cNvSpPr>
            <a:spLocks noGrp="1"/>
          </p:cNvSpPr>
          <p:nvPr>
            <p:ph sz="quarter" idx="24"/>
          </p:nvPr>
        </p:nvSpPr>
        <p:spPr>
          <a:xfrm>
            <a:off x="99141" y="523976"/>
            <a:ext cx="5653089" cy="5250972"/>
          </a:xfrm>
        </p:spPr>
        <p:txBody>
          <a:bodyPr/>
          <a:lstStyle/>
          <a:p>
            <a:r>
              <a:rPr lang="en-GB" sz="2000" dirty="0"/>
              <a:t>Freight Best Practice was the DfT’s flagship behavioural change programme for freight transport sustainability in the UK. It promoted operational efficiency, safety, journey time reliability and CO2 reductions through road, rail and waterborne freight operations. </a:t>
            </a:r>
            <a:endParaRPr lang="en-GB" sz="2000" dirty="0">
              <a:cs typeface="Aktiv Grotesk Trial" panose="020B0504020202020204" pitchFamily="34" charset="0"/>
            </a:endParaRPr>
          </a:p>
          <a:p>
            <a:pPr marL="342900" indent="-342900">
              <a:buFont typeface="Arial" panose="020B0604020202020204" pitchFamily="34" charset="0"/>
              <a:buChar char="•"/>
            </a:pPr>
            <a:endParaRPr lang="en-GB" sz="2000" dirty="0"/>
          </a:p>
          <a:p>
            <a:endParaRPr lang="en-GB" sz="2000" dirty="0"/>
          </a:p>
          <a:p>
            <a:pPr marL="698500" lvl="1" indent="-342900">
              <a:buFont typeface="Arial" panose="020B0604020202020204" pitchFamily="34" charset="0"/>
              <a:buChar char="•"/>
            </a:pPr>
            <a:endParaRPr lang="en-GB" dirty="0"/>
          </a:p>
          <a:p>
            <a:endParaRPr lang="en-GB" dirty="0"/>
          </a:p>
        </p:txBody>
      </p:sp>
      <p:sp>
        <p:nvSpPr>
          <p:cNvPr id="3" name="Title 2">
            <a:extLst>
              <a:ext uri="{FF2B5EF4-FFF2-40B4-BE49-F238E27FC236}">
                <a16:creationId xmlns:a16="http://schemas.microsoft.com/office/drawing/2014/main" id="{3CC099E5-882F-4585-AE06-82F97891614B}"/>
              </a:ext>
            </a:extLst>
          </p:cNvPr>
          <p:cNvSpPr>
            <a:spLocks noGrp="1"/>
          </p:cNvSpPr>
          <p:nvPr>
            <p:ph type="title"/>
          </p:nvPr>
        </p:nvSpPr>
        <p:spPr>
          <a:xfrm>
            <a:off x="263525" y="212731"/>
            <a:ext cx="11636375" cy="647694"/>
          </a:xfrm>
        </p:spPr>
        <p:txBody>
          <a:bodyPr/>
          <a:lstStyle/>
          <a:p>
            <a:r>
              <a:rPr lang="en-GB" sz="2800" dirty="0"/>
              <a:t>Freight Best Practice Programme</a:t>
            </a:r>
            <a:r>
              <a:rPr lang="en-GB" dirty="0"/>
              <a:t> 	</a:t>
            </a:r>
          </a:p>
        </p:txBody>
      </p:sp>
      <p:pic>
        <p:nvPicPr>
          <p:cNvPr id="5" name="Picture 4">
            <a:extLst>
              <a:ext uri="{FF2B5EF4-FFF2-40B4-BE49-F238E27FC236}">
                <a16:creationId xmlns:a16="http://schemas.microsoft.com/office/drawing/2014/main" id="{18599648-C483-4B80-ACE6-4FBEF8836FFC}"/>
              </a:ext>
            </a:extLst>
          </p:cNvPr>
          <p:cNvPicPr>
            <a:picLocks noChangeAspect="1"/>
          </p:cNvPicPr>
          <p:nvPr/>
        </p:nvPicPr>
        <p:blipFill>
          <a:blip r:embed="rId2"/>
          <a:stretch>
            <a:fillRect/>
          </a:stretch>
        </p:blipFill>
        <p:spPr>
          <a:xfrm>
            <a:off x="4956686" y="2777795"/>
            <a:ext cx="5491599" cy="3760472"/>
          </a:xfrm>
          <a:prstGeom prst="rect">
            <a:avLst/>
          </a:prstGeom>
        </p:spPr>
      </p:pic>
      <p:sp>
        <p:nvSpPr>
          <p:cNvPr id="8" name="Rectangle 7">
            <a:extLst>
              <a:ext uri="{FF2B5EF4-FFF2-40B4-BE49-F238E27FC236}">
                <a16:creationId xmlns:a16="http://schemas.microsoft.com/office/drawing/2014/main" id="{3B53E8A0-BC49-433B-A7BB-30E8713F0ED6}"/>
              </a:ext>
            </a:extLst>
          </p:cNvPr>
          <p:cNvSpPr/>
          <p:nvPr/>
        </p:nvSpPr>
        <p:spPr>
          <a:xfrm>
            <a:off x="72152" y="3598247"/>
            <a:ext cx="4799470" cy="29400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0" i="0" dirty="0">
                <a:solidFill>
                  <a:schemeClr val="bg1"/>
                </a:solidFill>
                <a:effectLst/>
                <a:latin typeface="+mj-lt"/>
              </a:rPr>
              <a:t>Estimated that a direct result of the</a:t>
            </a:r>
          </a:p>
          <a:p>
            <a:pPr algn="ctr"/>
            <a:r>
              <a:rPr lang="en-GB" sz="2400" b="0" i="0" dirty="0">
                <a:solidFill>
                  <a:schemeClr val="bg1"/>
                </a:solidFill>
                <a:effectLst/>
                <a:latin typeface="+mj-lt"/>
              </a:rPr>
              <a:t>Freight Best Practice programme over 1,000,000 tonnes of CO</a:t>
            </a:r>
            <a:r>
              <a:rPr lang="en-GB" sz="2400" b="0" i="0" baseline="-25000" dirty="0">
                <a:solidFill>
                  <a:schemeClr val="bg1"/>
                </a:solidFill>
                <a:effectLst/>
                <a:latin typeface="+mj-lt"/>
              </a:rPr>
              <a:t>2</a:t>
            </a:r>
            <a:r>
              <a:rPr lang="en-GB" sz="2400" b="0" i="0" dirty="0">
                <a:solidFill>
                  <a:schemeClr val="bg1"/>
                </a:solidFill>
                <a:effectLst/>
                <a:latin typeface="+mj-lt"/>
              </a:rPr>
              <a:t> were saved and that industry </a:t>
            </a:r>
            <a:r>
              <a:rPr lang="en-GB" sz="2400" dirty="0">
                <a:solidFill>
                  <a:schemeClr val="bg1"/>
                </a:solidFill>
                <a:latin typeface="+mj-lt"/>
              </a:rPr>
              <a:t>SAVED </a:t>
            </a:r>
            <a:r>
              <a:rPr lang="en-GB" sz="2400" b="0" i="0" dirty="0">
                <a:solidFill>
                  <a:schemeClr val="bg1"/>
                </a:solidFill>
                <a:effectLst/>
                <a:latin typeface="+mj-lt"/>
              </a:rPr>
              <a:t>£411 million</a:t>
            </a:r>
          </a:p>
          <a:p>
            <a:pPr algn="ctr"/>
            <a:r>
              <a:rPr lang="en-GB" sz="2400" b="0" i="0" dirty="0">
                <a:solidFill>
                  <a:schemeClr val="bg1"/>
                </a:solidFill>
                <a:effectLst/>
                <a:latin typeface="+mj-lt"/>
              </a:rPr>
              <a:t>over six years from 2006 and 2011.</a:t>
            </a:r>
          </a:p>
        </p:txBody>
      </p:sp>
      <p:pic>
        <p:nvPicPr>
          <p:cNvPr id="7" name="Picture 6">
            <a:extLst>
              <a:ext uri="{FF2B5EF4-FFF2-40B4-BE49-F238E27FC236}">
                <a16:creationId xmlns:a16="http://schemas.microsoft.com/office/drawing/2014/main" id="{19723277-77F5-4D85-ACC0-1C125300EACF}"/>
              </a:ext>
            </a:extLst>
          </p:cNvPr>
          <p:cNvPicPr>
            <a:picLocks noChangeAspect="1"/>
          </p:cNvPicPr>
          <p:nvPr/>
        </p:nvPicPr>
        <p:blipFill>
          <a:blip r:embed="rId3"/>
          <a:stretch>
            <a:fillRect/>
          </a:stretch>
        </p:blipFill>
        <p:spPr>
          <a:xfrm>
            <a:off x="9480419" y="212731"/>
            <a:ext cx="2408343" cy="3385516"/>
          </a:xfrm>
          <a:prstGeom prst="rect">
            <a:avLst/>
          </a:prstGeom>
        </p:spPr>
      </p:pic>
    </p:spTree>
    <p:extLst>
      <p:ext uri="{BB962C8B-B14F-4D97-AF65-F5344CB8AC3E}">
        <p14:creationId xmlns:p14="http://schemas.microsoft.com/office/powerpoint/2010/main" val="25516014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1704</TotalTime>
  <Words>723</Words>
  <Application>Microsoft Office PowerPoint</Application>
  <PresentationFormat>Widescreen</PresentationFormat>
  <Paragraphs>72</Paragraphs>
  <Slides>8</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Aktiv Grotesk Trial</vt:lpstr>
      <vt:lpstr>Aptos</vt:lpstr>
      <vt:lpstr>Aptos Display</vt:lpstr>
      <vt:lpstr>Arial</vt:lpstr>
      <vt:lpstr>Berthold Imago</vt:lpstr>
      <vt:lpstr>Google Sans</vt:lpstr>
      <vt:lpstr>System Font</vt:lpstr>
      <vt:lpstr>Office Theme</vt:lpstr>
      <vt:lpstr> Environment &amp; Sustainability Forum </vt:lpstr>
      <vt:lpstr>Welcome to CILT’s  Environment and Sustainability Forum (ESF) </vt:lpstr>
      <vt:lpstr>Environment and Sustainability Forum (ESF)  Programme until Easter 2025</vt:lpstr>
      <vt:lpstr>Provisional Ideas for events later in 2025</vt:lpstr>
      <vt:lpstr>Environment Policy Group (EPG)</vt:lpstr>
      <vt:lpstr>Environment Policy Group (EPG)</vt:lpstr>
      <vt:lpstr>Fleet Decarbonisation</vt:lpstr>
      <vt:lpstr>Freight Best Practice Programme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Clarke, Geoff [C]</dc:creator>
  <cp:lastModifiedBy>Clarke, Geoff [C]</cp:lastModifiedBy>
  <cp:revision>3</cp:revision>
  <dcterms:created xsi:type="dcterms:W3CDTF">2024-12-09T14:34:43Z</dcterms:created>
  <dcterms:modified xsi:type="dcterms:W3CDTF">2025-02-12T08:10:33Z</dcterms:modified>
</cp:coreProperties>
</file>