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sldIdLst>
    <p:sldId id="288" r:id="rId5"/>
    <p:sldId id="549" r:id="rId6"/>
    <p:sldId id="446" r:id="rId7"/>
    <p:sldId id="548" r:id="rId8"/>
    <p:sldId id="553" r:id="rId9"/>
    <p:sldId id="303" r:id="rId10"/>
    <p:sldId id="551" r:id="rId11"/>
    <p:sldId id="537" r:id="rId12"/>
    <p:sldId id="543" r:id="rId13"/>
    <p:sldId id="545" r:id="rId14"/>
    <p:sldId id="546" r:id="rId15"/>
    <p:sldId id="541" r:id="rId16"/>
    <p:sldId id="554" r:id="rId17"/>
    <p:sldId id="544" r:id="rId18"/>
    <p:sldId id="547" r:id="rId19"/>
    <p:sldId id="542" r:id="rId20"/>
    <p:sldId id="550" r:id="rId21"/>
    <p:sldId id="55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59B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[Book1]Sheet3!PivotTable1</c:name>
    <c:fmtId val="-1"/>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s>
    <c:plotArea>
      <c:layout/>
      <c:barChart>
        <c:barDir val="col"/>
        <c:grouping val="percentStacked"/>
        <c:varyColors val="0"/>
        <c:ser>
          <c:idx val="0"/>
          <c:order val="0"/>
          <c:tx>
            <c:strRef>
              <c:f>Sheet3!$B$3</c:f>
              <c:strCache>
                <c:ptCount val="1"/>
                <c:pt idx="0">
                  <c:v> Online Sales</c:v>
                </c:pt>
              </c:strCache>
            </c:strRef>
          </c:tx>
          <c:spPr>
            <a:solidFill>
              <a:schemeClr val="accent1"/>
            </a:solidFill>
            <a:ln>
              <a:noFill/>
            </a:ln>
            <a:effectLst/>
          </c:spPr>
          <c:invertIfNegative val="0"/>
          <c:cat>
            <c:strRef>
              <c:f>Sheet3!$A$4:$A$15</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Sheet3!$B$4:$B$15</c:f>
              <c:numCache>
                <c:formatCode>General</c:formatCode>
                <c:ptCount val="11"/>
                <c:pt idx="0">
                  <c:v>12</c:v>
                </c:pt>
                <c:pt idx="1">
                  <c:v>14</c:v>
                </c:pt>
                <c:pt idx="2">
                  <c:v>17</c:v>
                </c:pt>
                <c:pt idx="3">
                  <c:v>21</c:v>
                </c:pt>
                <c:pt idx="4">
                  <c:v>26</c:v>
                </c:pt>
                <c:pt idx="5">
                  <c:v>29</c:v>
                </c:pt>
                <c:pt idx="6">
                  <c:v>33</c:v>
                </c:pt>
                <c:pt idx="7">
                  <c:v>37</c:v>
                </c:pt>
                <c:pt idx="8">
                  <c:v>41</c:v>
                </c:pt>
                <c:pt idx="9">
                  <c:v>44</c:v>
                </c:pt>
                <c:pt idx="10">
                  <c:v>46</c:v>
                </c:pt>
              </c:numCache>
            </c:numRef>
          </c:val>
          <c:extLst>
            <c:ext xmlns:c16="http://schemas.microsoft.com/office/drawing/2014/chart" uri="{C3380CC4-5D6E-409C-BE32-E72D297353CC}">
              <c16:uniqueId val="{00000000-0DF4-46A0-A12C-ADDA04329666}"/>
            </c:ext>
          </c:extLst>
        </c:ser>
        <c:ser>
          <c:idx val="1"/>
          <c:order val="1"/>
          <c:tx>
            <c:strRef>
              <c:f>Sheet3!$C$3</c:f>
              <c:strCache>
                <c:ptCount val="1"/>
                <c:pt idx="0">
                  <c:v> Branch Sales</c:v>
                </c:pt>
              </c:strCache>
            </c:strRef>
          </c:tx>
          <c:spPr>
            <a:solidFill>
              <a:schemeClr val="accent2"/>
            </a:solidFill>
            <a:ln>
              <a:noFill/>
            </a:ln>
            <a:effectLst/>
          </c:spPr>
          <c:invertIfNegative val="0"/>
          <c:cat>
            <c:strRef>
              <c:f>Sheet3!$A$4:$A$15</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Sheet3!$C$4:$C$15</c:f>
              <c:numCache>
                <c:formatCode>General</c:formatCode>
                <c:ptCount val="11"/>
                <c:pt idx="0">
                  <c:v>88</c:v>
                </c:pt>
                <c:pt idx="1">
                  <c:v>86</c:v>
                </c:pt>
                <c:pt idx="2">
                  <c:v>83</c:v>
                </c:pt>
                <c:pt idx="3">
                  <c:v>79</c:v>
                </c:pt>
                <c:pt idx="4">
                  <c:v>74</c:v>
                </c:pt>
                <c:pt idx="5">
                  <c:v>71</c:v>
                </c:pt>
                <c:pt idx="6">
                  <c:v>67</c:v>
                </c:pt>
                <c:pt idx="7">
                  <c:v>63</c:v>
                </c:pt>
                <c:pt idx="8">
                  <c:v>59</c:v>
                </c:pt>
                <c:pt idx="9">
                  <c:v>56</c:v>
                </c:pt>
                <c:pt idx="10">
                  <c:v>54</c:v>
                </c:pt>
              </c:numCache>
            </c:numRef>
          </c:val>
          <c:extLst>
            <c:ext xmlns:c16="http://schemas.microsoft.com/office/drawing/2014/chart" uri="{C3380CC4-5D6E-409C-BE32-E72D297353CC}">
              <c16:uniqueId val="{00000001-0DF4-46A0-A12C-ADDA04329666}"/>
            </c:ext>
          </c:extLst>
        </c:ser>
        <c:dLbls>
          <c:showLegendKey val="0"/>
          <c:showVal val="0"/>
          <c:showCatName val="0"/>
          <c:showSerName val="0"/>
          <c:showPercent val="0"/>
          <c:showBubbleSize val="0"/>
        </c:dLbls>
        <c:gapWidth val="150"/>
        <c:overlap val="100"/>
        <c:axId val="912717055"/>
        <c:axId val="1033864143"/>
      </c:barChart>
      <c:catAx>
        <c:axId val="91271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3864143"/>
        <c:crosses val="autoZero"/>
        <c:auto val="1"/>
        <c:lblAlgn val="ctr"/>
        <c:lblOffset val="100"/>
        <c:noMultiLvlLbl val="0"/>
      </c:catAx>
      <c:valAx>
        <c:axId val="10338641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271705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Light" panose="020F030202020403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Light" panose="020F0302020204030204" pitchFamily="34" charset="0"/>
              </a:defRPr>
            </a:lvl1pPr>
          </a:lstStyle>
          <a:p>
            <a:fld id="{F05A3417-7205-5E45-941D-1409FCEC8397}" type="datetimeFigureOut">
              <a:rPr lang="en-US" smtClean="0"/>
              <a:pPr/>
              <a:t>2/19/2020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Light" panose="020F030202020403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Light" panose="020F0302020204030204" pitchFamily="34" charset="0"/>
              </a:defRPr>
            </a:lvl1pPr>
          </a:lstStyle>
          <a:p>
            <a:fld id="{58111481-CDC5-CE4B-9854-56FEA91DF4C3}" type="slidenum">
              <a:rPr lang="en-US" smtClean="0"/>
              <a:pPr/>
              <a:t>‹#›</a:t>
            </a:fld>
            <a:endParaRPr lang="en-US"/>
          </a:p>
        </p:txBody>
      </p:sp>
    </p:spTree>
    <p:extLst>
      <p:ext uri="{BB962C8B-B14F-4D97-AF65-F5344CB8AC3E}">
        <p14:creationId xmlns:p14="http://schemas.microsoft.com/office/powerpoint/2010/main" val="2318094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Light" panose="020F0302020204030204" pitchFamily="34" charset="0"/>
        <a:ea typeface="+mn-ea"/>
        <a:cs typeface="+mn-cs"/>
      </a:defRPr>
    </a:lvl1pPr>
    <a:lvl2pPr marL="457200" algn="l" defTabSz="914400" rtl="0" eaLnBrk="1" latinLnBrk="0" hangingPunct="1">
      <a:defRPr sz="1200" b="0" i="0" kern="1200">
        <a:solidFill>
          <a:schemeClr val="tx1"/>
        </a:solidFill>
        <a:latin typeface="Calibri Light" panose="020F0302020204030204" pitchFamily="34" charset="0"/>
        <a:ea typeface="+mn-ea"/>
        <a:cs typeface="+mn-cs"/>
      </a:defRPr>
    </a:lvl2pPr>
    <a:lvl3pPr marL="914400" algn="l" defTabSz="914400" rtl="0" eaLnBrk="1" latinLnBrk="0" hangingPunct="1">
      <a:defRPr sz="1200" b="0" i="0" kern="1200">
        <a:solidFill>
          <a:schemeClr val="tx1"/>
        </a:solidFill>
        <a:latin typeface="Calibri Light" panose="020F0302020204030204" pitchFamily="34" charset="0"/>
        <a:ea typeface="+mn-ea"/>
        <a:cs typeface="+mn-cs"/>
      </a:defRPr>
    </a:lvl3pPr>
    <a:lvl4pPr marL="1371600" algn="l" defTabSz="914400" rtl="0" eaLnBrk="1" latinLnBrk="0" hangingPunct="1">
      <a:defRPr sz="1200" b="0" i="0" kern="1200">
        <a:solidFill>
          <a:schemeClr val="tx1"/>
        </a:solidFill>
        <a:latin typeface="Calibri Light" panose="020F0302020204030204" pitchFamily="34" charset="0"/>
        <a:ea typeface="+mn-ea"/>
        <a:cs typeface="+mn-cs"/>
      </a:defRPr>
    </a:lvl4pPr>
    <a:lvl5pPr marL="1828800" algn="l" defTabSz="914400" rtl="0" eaLnBrk="1" latinLnBrk="0" hangingPunct="1">
      <a:defRPr sz="1200" b="0" i="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6F1D33-39D1-9646-A03B-E70923CFB376}"/>
              </a:ext>
            </a:extLst>
          </p:cNvPr>
          <p:cNvSpPr/>
          <p:nvPr userDrawn="1"/>
        </p:nvSpPr>
        <p:spPr>
          <a:xfrm>
            <a:off x="9273209" y="159026"/>
            <a:ext cx="2286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815E75D-2893-614D-83B1-54C3B470067D}"/>
              </a:ext>
            </a:extLst>
          </p:cNvPr>
          <p:cNvSpPr/>
          <p:nvPr userDrawn="1"/>
        </p:nvSpPr>
        <p:spPr>
          <a:xfrm>
            <a:off x="0" y="774000"/>
            <a:ext cx="12192000" cy="462142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solidFill>
              <a:latin typeface="Calibri Light" panose="020F0302020204030204" pitchFamily="34" charset="0"/>
            </a:endParaRPr>
          </a:p>
        </p:txBody>
      </p:sp>
      <p:sp>
        <p:nvSpPr>
          <p:cNvPr id="3" name="Subtitle 2">
            <a:extLst>
              <a:ext uri="{FF2B5EF4-FFF2-40B4-BE49-F238E27FC236}">
                <a16:creationId xmlns:a16="http://schemas.microsoft.com/office/drawing/2014/main" id="{D83A4E4E-BEC9-3E40-856E-45C7951462B6}"/>
              </a:ext>
            </a:extLst>
          </p:cNvPr>
          <p:cNvSpPr>
            <a:spLocks noGrp="1"/>
          </p:cNvSpPr>
          <p:nvPr>
            <p:ph type="subTitle" idx="1" hasCustomPrompt="1"/>
          </p:nvPr>
        </p:nvSpPr>
        <p:spPr>
          <a:xfrm>
            <a:off x="731838" y="3607594"/>
            <a:ext cx="6840000" cy="56286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Write the date of the presentation here</a:t>
            </a:r>
          </a:p>
        </p:txBody>
      </p:sp>
      <p:sp>
        <p:nvSpPr>
          <p:cNvPr id="14" name="Title 13">
            <a:extLst>
              <a:ext uri="{FF2B5EF4-FFF2-40B4-BE49-F238E27FC236}">
                <a16:creationId xmlns:a16="http://schemas.microsoft.com/office/drawing/2014/main" id="{89A5ED39-55CA-034E-A25D-868398D99389}"/>
              </a:ext>
            </a:extLst>
          </p:cNvPr>
          <p:cNvSpPr>
            <a:spLocks noGrp="1"/>
          </p:cNvSpPr>
          <p:nvPr>
            <p:ph type="title"/>
          </p:nvPr>
        </p:nvSpPr>
        <p:spPr>
          <a:xfrm>
            <a:off x="731838" y="2110525"/>
            <a:ext cx="6840000" cy="1325563"/>
          </a:xfrm>
          <a:prstGeom prst="rect">
            <a:avLst/>
          </a:prstGeom>
        </p:spPr>
        <p:txBody>
          <a:bodyPr>
            <a:noAutofit/>
          </a:bodyPr>
          <a:lstStyle/>
          <a:p>
            <a:r>
              <a:rPr lang="en-US"/>
              <a:t>Click to edit Master title style</a:t>
            </a:r>
          </a:p>
        </p:txBody>
      </p:sp>
      <p:sp>
        <p:nvSpPr>
          <p:cNvPr id="18" name="Picture Placeholder 17">
            <a:extLst>
              <a:ext uri="{FF2B5EF4-FFF2-40B4-BE49-F238E27FC236}">
                <a16:creationId xmlns:a16="http://schemas.microsoft.com/office/drawing/2014/main" id="{C50092A1-BECF-7E48-B0B3-7C86BD39DBF9}"/>
              </a:ext>
            </a:extLst>
          </p:cNvPr>
          <p:cNvSpPr>
            <a:spLocks noGrp="1"/>
          </p:cNvSpPr>
          <p:nvPr>
            <p:ph type="pic" sz="quarter" idx="13" hasCustomPrompt="1"/>
          </p:nvPr>
        </p:nvSpPr>
        <p:spPr>
          <a:xfrm>
            <a:off x="7967663" y="773999"/>
            <a:ext cx="4224337" cy="4622400"/>
          </a:xfrm>
        </p:spPr>
        <p:txBody>
          <a:bodyPr anchor="ctr"/>
          <a:lstStyle>
            <a:lvl1pPr marL="0" indent="0" algn="ctr">
              <a:buFont typeface="Arial" panose="020B0604020202020204" pitchFamily="34" charset="0"/>
              <a:buNone/>
              <a:defRPr/>
            </a:lvl1pPr>
          </a:lstStyle>
          <a:p>
            <a:r>
              <a:rPr lang="en-US"/>
              <a:t>Add a picture that complements the presentation</a:t>
            </a:r>
          </a:p>
        </p:txBody>
      </p:sp>
    </p:spTree>
    <p:extLst>
      <p:ext uri="{BB962C8B-B14F-4D97-AF65-F5344CB8AC3E}">
        <p14:creationId xmlns:p14="http://schemas.microsoft.com/office/powerpoint/2010/main" val="235148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images/graph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EB6780A-CD8D-C64D-99B0-E079ABC7EB9A}"/>
              </a:ext>
            </a:extLst>
          </p:cNvPr>
          <p:cNvSpPr/>
          <p:nvPr userDrawn="1"/>
        </p:nvSpPr>
        <p:spPr>
          <a:xfrm>
            <a:off x="0" y="6514621"/>
            <a:ext cx="731838" cy="19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13" name="Oval 12">
            <a:extLst>
              <a:ext uri="{FF2B5EF4-FFF2-40B4-BE49-F238E27FC236}">
                <a16:creationId xmlns:a16="http://schemas.microsoft.com/office/drawing/2014/main" id="{53C27D4A-F1AF-3541-8F6D-D85D9CA10CC2}"/>
              </a:ext>
            </a:extLst>
          </p:cNvPr>
          <p:cNvSpPr/>
          <p:nvPr userDrawn="1"/>
        </p:nvSpPr>
        <p:spPr>
          <a:xfrm>
            <a:off x="170276" y="6501600"/>
            <a:ext cx="239360" cy="2393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6" name="Footer Placeholder 5">
            <a:extLst>
              <a:ext uri="{FF2B5EF4-FFF2-40B4-BE49-F238E27FC236}">
                <a16:creationId xmlns:a16="http://schemas.microsoft.com/office/drawing/2014/main" id="{C45A1237-A67A-E54B-B743-D8662E3394EE}"/>
              </a:ext>
            </a:extLst>
          </p:cNvPr>
          <p:cNvSpPr>
            <a:spLocks noGrp="1"/>
          </p:cNvSpPr>
          <p:nvPr>
            <p:ph type="ftr" sz="quarter" idx="11"/>
          </p:nvPr>
        </p:nvSpPr>
        <p:spPr/>
        <p:txBody>
          <a:bodyPr/>
          <a:lstStyle>
            <a:lvl1pPr>
              <a:defRPr b="1">
                <a:latin typeface="+mj-lt"/>
              </a:defRPr>
            </a:lvl1pPr>
          </a:lstStyle>
          <a:p>
            <a:r>
              <a:rPr lang="en-US"/>
              <a:t>Matches Fashion Presentation</a:t>
            </a:r>
          </a:p>
        </p:txBody>
      </p:sp>
      <p:sp>
        <p:nvSpPr>
          <p:cNvPr id="15" name="Title 1">
            <a:extLst>
              <a:ext uri="{FF2B5EF4-FFF2-40B4-BE49-F238E27FC236}">
                <a16:creationId xmlns:a16="http://schemas.microsoft.com/office/drawing/2014/main" id="{DAA8B47D-BBC4-9D43-B208-9D3522F39B5C}"/>
              </a:ext>
            </a:extLst>
          </p:cNvPr>
          <p:cNvSpPr>
            <a:spLocks noGrp="1"/>
          </p:cNvSpPr>
          <p:nvPr>
            <p:ph type="title" hasCustomPrompt="1"/>
          </p:nvPr>
        </p:nvSpPr>
        <p:spPr>
          <a:xfrm>
            <a:off x="719999" y="180000"/>
            <a:ext cx="8550503" cy="694205"/>
          </a:xfrm>
          <a:prstGeom prst="rect">
            <a:avLst/>
          </a:prstGeom>
        </p:spPr>
        <p:txBody>
          <a:bodyPr lIns="0" tIns="0" rIns="0" bIns="0" anchor="t" anchorCtr="0">
            <a:noAutofit/>
          </a:bodyPr>
          <a:lstStyle>
            <a:lvl1pPr>
              <a:lnSpc>
                <a:spcPct val="90000"/>
              </a:lnSpc>
              <a:defRPr/>
            </a:lvl1pPr>
          </a:lstStyle>
          <a:p>
            <a:r>
              <a:rPr lang="en-US"/>
              <a:t>Click to edit Master title style</a:t>
            </a:r>
            <a:br>
              <a:rPr lang="en-US"/>
            </a:br>
            <a:r>
              <a:rPr lang="en-US"/>
              <a:t>two lines available</a:t>
            </a:r>
          </a:p>
        </p:txBody>
      </p:sp>
      <p:sp>
        <p:nvSpPr>
          <p:cNvPr id="18" name="Rectangle 17">
            <a:extLst>
              <a:ext uri="{FF2B5EF4-FFF2-40B4-BE49-F238E27FC236}">
                <a16:creationId xmlns:a16="http://schemas.microsoft.com/office/drawing/2014/main" id="{BDCEEF0C-5615-0F40-8F00-54EE2CFE2B03}"/>
              </a:ext>
            </a:extLst>
          </p:cNvPr>
          <p:cNvSpPr/>
          <p:nvPr userDrawn="1"/>
        </p:nvSpPr>
        <p:spPr>
          <a:xfrm flipV="1">
            <a:off x="720000" y="986119"/>
            <a:ext cx="1080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solidFill>
              <a:latin typeface="Calibri Light" panose="020F0302020204030204" pitchFamily="34" charset="0"/>
            </a:endParaRPr>
          </a:p>
        </p:txBody>
      </p:sp>
      <p:sp>
        <p:nvSpPr>
          <p:cNvPr id="23" name="Slide Number Placeholder 5">
            <a:extLst>
              <a:ext uri="{FF2B5EF4-FFF2-40B4-BE49-F238E27FC236}">
                <a16:creationId xmlns:a16="http://schemas.microsoft.com/office/drawing/2014/main" id="{2EF52B89-39BC-DB47-A36B-E473131231AD}"/>
              </a:ext>
            </a:extLst>
          </p:cNvPr>
          <p:cNvSpPr>
            <a:spLocks noGrp="1"/>
          </p:cNvSpPr>
          <p:nvPr>
            <p:ph type="sldNum" sz="quarter" idx="12"/>
          </p:nvPr>
        </p:nvSpPr>
        <p:spPr>
          <a:xfrm>
            <a:off x="77778" y="6501600"/>
            <a:ext cx="422204" cy="239360"/>
          </a:xfrm>
        </p:spPr>
        <p:txBody>
          <a:bodyPr/>
          <a:lstStyle>
            <a:lvl1pPr>
              <a:defRPr>
                <a:latin typeface="+mj-lt"/>
              </a:defRPr>
            </a:lvl1pPr>
          </a:lstStyle>
          <a:p>
            <a:fld id="{25B3C74B-46FF-C34D-94BB-4668CFE77C37}" type="slidenum">
              <a:rPr lang="en-US" smtClean="0"/>
              <a:pPr/>
              <a:t>‹#›</a:t>
            </a:fld>
            <a:endParaRPr lang="en-US"/>
          </a:p>
        </p:txBody>
      </p:sp>
      <p:sp>
        <p:nvSpPr>
          <p:cNvPr id="20" name="Text Placeholder 2">
            <a:extLst>
              <a:ext uri="{FF2B5EF4-FFF2-40B4-BE49-F238E27FC236}">
                <a16:creationId xmlns:a16="http://schemas.microsoft.com/office/drawing/2014/main" id="{74C9D93A-E570-3346-A460-5F1E589A1212}"/>
              </a:ext>
            </a:extLst>
          </p:cNvPr>
          <p:cNvSpPr>
            <a:spLocks noGrp="1"/>
          </p:cNvSpPr>
          <p:nvPr>
            <p:ph idx="13"/>
          </p:nvPr>
        </p:nvSpPr>
        <p:spPr>
          <a:xfrm>
            <a:off x="731839" y="1196974"/>
            <a:ext cx="5174190" cy="5044934"/>
          </a:xfrm>
          <a:prstGeom prst="rect">
            <a:avLst/>
          </a:prstGeom>
        </p:spPr>
        <p:txBody>
          <a:bodyPr vert="horz" lIns="0" tIns="0" rIns="0" bIns="0" rtlCol="0" anchor="t">
            <a:noAutofit/>
          </a:bodyPr>
          <a:lstStyle>
            <a:lvl1pPr marL="0" indent="0">
              <a:buFont typeface="Arial" panose="020B0604020202020204" pitchFamily="34" charset="0"/>
              <a:buNone/>
              <a:defRPr/>
            </a:lvl1pPr>
            <a:lvl2pPr marL="628650" indent="-171450">
              <a:buClr>
                <a:schemeClr val="accent1"/>
              </a:buClr>
              <a:buFont typeface="Courier New" panose="02070309020205020404" pitchFamily="49" charset="0"/>
              <a:buChar char="o"/>
              <a:defRPr/>
            </a:lvl2pPr>
            <a:lvl3pPr marL="1085850" indent="-171450">
              <a:buClr>
                <a:schemeClr val="accent1"/>
              </a:buClr>
              <a:buFont typeface="Courier New" panose="02070309020205020404" pitchFamily="49" charset="0"/>
              <a:buChar char="o"/>
              <a:defRPr/>
            </a:lvl3pPr>
            <a:lvl4pPr marL="1543050" indent="-171450">
              <a:buClr>
                <a:schemeClr val="accent1"/>
              </a:buClr>
              <a:buFont typeface="Courier New" panose="02070309020205020404" pitchFamily="49" charset="0"/>
              <a:buChar char="o"/>
              <a:defRPr/>
            </a:lvl4pPr>
            <a:lvl5pPr marL="2000250" indent="-171450">
              <a:buClr>
                <a:schemeClr val="accent1"/>
              </a:buClr>
              <a:buFont typeface="Courier New" panose="02070309020205020404" pitchFamily="49" charset="0"/>
              <a:buChar char="o"/>
              <a:defRPr/>
            </a:lvl5pPr>
          </a:lstStyle>
          <a:p>
            <a:pPr lvl="0"/>
            <a:r>
              <a:rPr lang="en-US"/>
              <a:t>Click to edit Master text styles</a:t>
            </a:r>
          </a:p>
        </p:txBody>
      </p:sp>
      <p:sp>
        <p:nvSpPr>
          <p:cNvPr id="21" name="Text Placeholder 2">
            <a:extLst>
              <a:ext uri="{FF2B5EF4-FFF2-40B4-BE49-F238E27FC236}">
                <a16:creationId xmlns:a16="http://schemas.microsoft.com/office/drawing/2014/main" id="{41A74C40-2C7B-8B4C-A4CA-C7A4091F5FDA}"/>
              </a:ext>
            </a:extLst>
          </p:cNvPr>
          <p:cNvSpPr>
            <a:spLocks noGrp="1"/>
          </p:cNvSpPr>
          <p:nvPr>
            <p:ph idx="14"/>
          </p:nvPr>
        </p:nvSpPr>
        <p:spPr>
          <a:xfrm>
            <a:off x="6345810" y="1196974"/>
            <a:ext cx="5174190" cy="5044934"/>
          </a:xfrm>
          <a:prstGeom prst="rect">
            <a:avLst/>
          </a:prstGeom>
        </p:spPr>
        <p:txBody>
          <a:bodyPr vert="horz" lIns="0" tIns="0" rIns="0" bIns="0" rtlCol="0" anchor="t">
            <a:noAutofit/>
          </a:bodyPr>
          <a:lstStyle>
            <a:lvl1pPr marL="0" indent="0">
              <a:buFont typeface="Arial" panose="020B0604020202020204" pitchFamily="34" charset="0"/>
              <a:buNone/>
              <a:defRPr/>
            </a:lvl1pPr>
            <a:lvl2pPr marL="628650" indent="-171450">
              <a:buClr>
                <a:schemeClr val="accent1"/>
              </a:buClr>
              <a:buFont typeface="Courier New" panose="02070309020205020404" pitchFamily="49" charset="0"/>
              <a:buChar char="o"/>
              <a:defRPr/>
            </a:lvl2pPr>
            <a:lvl3pPr marL="1085850" indent="-171450">
              <a:buClr>
                <a:schemeClr val="accent1"/>
              </a:buClr>
              <a:buFont typeface="Courier New" panose="02070309020205020404" pitchFamily="49" charset="0"/>
              <a:buChar char="o"/>
              <a:defRPr/>
            </a:lvl3pPr>
            <a:lvl4pPr marL="1543050" indent="-171450">
              <a:buClr>
                <a:schemeClr val="accent1"/>
              </a:buClr>
              <a:buFont typeface="Courier New" panose="02070309020205020404" pitchFamily="49" charset="0"/>
              <a:buChar char="o"/>
              <a:defRPr/>
            </a:lvl4pPr>
            <a:lvl5pPr marL="2000250" indent="-171450">
              <a:buClr>
                <a:schemeClr val="accent1"/>
              </a:buClr>
              <a:buFont typeface="Courier New" panose="02070309020205020404" pitchFamily="49" charset="0"/>
              <a:buChar char="o"/>
              <a:defRPr/>
            </a:lvl5pPr>
          </a:lstStyle>
          <a:p>
            <a:pPr lvl="0"/>
            <a:r>
              <a:rPr lang="en-US"/>
              <a:t>Click to edit Master text styles</a:t>
            </a:r>
          </a:p>
        </p:txBody>
      </p:sp>
    </p:spTree>
    <p:extLst>
      <p:ext uri="{BB962C8B-B14F-4D97-AF65-F5344CB8AC3E}">
        <p14:creationId xmlns:p14="http://schemas.microsoft.com/office/powerpoint/2010/main" val="68325294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mixe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EB6780A-CD8D-C64D-99B0-E079ABC7EB9A}"/>
              </a:ext>
            </a:extLst>
          </p:cNvPr>
          <p:cNvSpPr/>
          <p:nvPr userDrawn="1"/>
        </p:nvSpPr>
        <p:spPr>
          <a:xfrm>
            <a:off x="0" y="6514621"/>
            <a:ext cx="731838" cy="19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13" name="Oval 12">
            <a:extLst>
              <a:ext uri="{FF2B5EF4-FFF2-40B4-BE49-F238E27FC236}">
                <a16:creationId xmlns:a16="http://schemas.microsoft.com/office/drawing/2014/main" id="{53C27D4A-F1AF-3541-8F6D-D85D9CA10CC2}"/>
              </a:ext>
            </a:extLst>
          </p:cNvPr>
          <p:cNvSpPr/>
          <p:nvPr userDrawn="1"/>
        </p:nvSpPr>
        <p:spPr>
          <a:xfrm>
            <a:off x="170276" y="6501600"/>
            <a:ext cx="239360" cy="2393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4" name="Content Placeholder 3">
            <a:extLst>
              <a:ext uri="{FF2B5EF4-FFF2-40B4-BE49-F238E27FC236}">
                <a16:creationId xmlns:a16="http://schemas.microsoft.com/office/drawing/2014/main" id="{37663142-6D60-9D49-92F5-4F2B722589D7}"/>
              </a:ext>
            </a:extLst>
          </p:cNvPr>
          <p:cNvSpPr>
            <a:spLocks noGrp="1"/>
          </p:cNvSpPr>
          <p:nvPr>
            <p:ph sz="half" idx="2" hasCustomPrompt="1"/>
          </p:nvPr>
        </p:nvSpPr>
        <p:spPr>
          <a:xfrm>
            <a:off x="6345810" y="1202267"/>
            <a:ext cx="5174190" cy="5033685"/>
          </a:xfrm>
        </p:spPr>
        <p:txBody>
          <a:bodyPr lIns="0" tIns="0" rIns="0" bIns="0">
            <a:noAutofit/>
          </a:bodyPr>
          <a:lstStyle>
            <a:lvl1pPr marL="0" indent="0">
              <a:buFont typeface="Arial" panose="020B0604020202020204" pitchFamily="34" charset="0"/>
              <a:buNone/>
              <a:defRPr/>
            </a:lvl1pPr>
            <a:lvl2pPr marL="628650" indent="-171450">
              <a:buClr>
                <a:schemeClr val="accent1"/>
              </a:buClr>
              <a:buFontTx/>
              <a:buBlip>
                <a:blip r:embed="rId2"/>
              </a:buBlip>
              <a:defRPr/>
            </a:lvl2pPr>
            <a:lvl3pPr marL="1085850" indent="-171450">
              <a:buClr>
                <a:schemeClr val="accent1"/>
              </a:buClr>
              <a:buFontTx/>
              <a:buBlip>
                <a:blip r:embed="rId2"/>
              </a:buBlip>
              <a:defRPr/>
            </a:lvl3pPr>
            <a:lvl4pPr marL="1543050" indent="-171450">
              <a:buClr>
                <a:schemeClr val="accent1"/>
              </a:buClr>
              <a:buFontTx/>
              <a:buBlip>
                <a:blip r:embed="rId2"/>
              </a:buBlip>
              <a:defRPr/>
            </a:lvl4pPr>
            <a:lvl5pPr marL="2000250" indent="-171450">
              <a:buClr>
                <a:schemeClr val="accent1"/>
              </a:buClr>
              <a:buFontTx/>
              <a:buBlip>
                <a:blip r:embed="rId2"/>
              </a:buBlip>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45A1237-A67A-E54B-B743-D8662E3394EE}"/>
              </a:ext>
            </a:extLst>
          </p:cNvPr>
          <p:cNvSpPr>
            <a:spLocks noGrp="1"/>
          </p:cNvSpPr>
          <p:nvPr>
            <p:ph type="ftr" sz="quarter" idx="11"/>
          </p:nvPr>
        </p:nvSpPr>
        <p:spPr/>
        <p:txBody>
          <a:bodyPr/>
          <a:lstStyle>
            <a:lvl1pPr>
              <a:defRPr b="1">
                <a:latin typeface="+mj-lt"/>
              </a:defRPr>
            </a:lvl1pPr>
          </a:lstStyle>
          <a:p>
            <a:r>
              <a:rPr lang="en-US"/>
              <a:t>Matches Fashion Presentation</a:t>
            </a:r>
          </a:p>
        </p:txBody>
      </p:sp>
      <p:sp>
        <p:nvSpPr>
          <p:cNvPr id="15" name="Title 1">
            <a:extLst>
              <a:ext uri="{FF2B5EF4-FFF2-40B4-BE49-F238E27FC236}">
                <a16:creationId xmlns:a16="http://schemas.microsoft.com/office/drawing/2014/main" id="{DAA8B47D-BBC4-9D43-B208-9D3522F39B5C}"/>
              </a:ext>
            </a:extLst>
          </p:cNvPr>
          <p:cNvSpPr>
            <a:spLocks noGrp="1"/>
          </p:cNvSpPr>
          <p:nvPr>
            <p:ph type="title" hasCustomPrompt="1"/>
          </p:nvPr>
        </p:nvSpPr>
        <p:spPr>
          <a:xfrm>
            <a:off x="719999" y="180000"/>
            <a:ext cx="8550503" cy="694205"/>
          </a:xfrm>
          <a:prstGeom prst="rect">
            <a:avLst/>
          </a:prstGeom>
        </p:spPr>
        <p:txBody>
          <a:bodyPr lIns="0" tIns="0" rIns="0" bIns="0" anchor="t" anchorCtr="0">
            <a:noAutofit/>
          </a:bodyPr>
          <a:lstStyle>
            <a:lvl1pPr>
              <a:lnSpc>
                <a:spcPct val="90000"/>
              </a:lnSpc>
              <a:defRPr/>
            </a:lvl1pPr>
          </a:lstStyle>
          <a:p>
            <a:r>
              <a:rPr lang="en-US"/>
              <a:t>Click to edit Master title style</a:t>
            </a:r>
            <a:br>
              <a:rPr lang="en-US"/>
            </a:br>
            <a:r>
              <a:rPr lang="en-US"/>
              <a:t>two lines available</a:t>
            </a:r>
          </a:p>
        </p:txBody>
      </p:sp>
      <p:sp>
        <p:nvSpPr>
          <p:cNvPr id="18" name="Rectangle 17">
            <a:extLst>
              <a:ext uri="{FF2B5EF4-FFF2-40B4-BE49-F238E27FC236}">
                <a16:creationId xmlns:a16="http://schemas.microsoft.com/office/drawing/2014/main" id="{BDCEEF0C-5615-0F40-8F00-54EE2CFE2B03}"/>
              </a:ext>
            </a:extLst>
          </p:cNvPr>
          <p:cNvSpPr/>
          <p:nvPr userDrawn="1"/>
        </p:nvSpPr>
        <p:spPr>
          <a:xfrm flipV="1">
            <a:off x="720000" y="986119"/>
            <a:ext cx="1080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solidFill>
              <a:latin typeface="Calibri Light" panose="020F0302020204030204" pitchFamily="34" charset="0"/>
            </a:endParaRPr>
          </a:p>
        </p:txBody>
      </p:sp>
      <p:sp>
        <p:nvSpPr>
          <p:cNvPr id="23" name="Slide Number Placeholder 5">
            <a:extLst>
              <a:ext uri="{FF2B5EF4-FFF2-40B4-BE49-F238E27FC236}">
                <a16:creationId xmlns:a16="http://schemas.microsoft.com/office/drawing/2014/main" id="{2EF52B89-39BC-DB47-A36B-E473131231AD}"/>
              </a:ext>
            </a:extLst>
          </p:cNvPr>
          <p:cNvSpPr>
            <a:spLocks noGrp="1"/>
          </p:cNvSpPr>
          <p:nvPr>
            <p:ph type="sldNum" sz="quarter" idx="12"/>
          </p:nvPr>
        </p:nvSpPr>
        <p:spPr>
          <a:xfrm>
            <a:off x="77778" y="6501600"/>
            <a:ext cx="422204" cy="239360"/>
          </a:xfrm>
        </p:spPr>
        <p:txBody>
          <a:bodyPr/>
          <a:lstStyle>
            <a:lvl1pPr>
              <a:defRPr>
                <a:latin typeface="+mj-lt"/>
              </a:defRPr>
            </a:lvl1pPr>
          </a:lstStyle>
          <a:p>
            <a:fld id="{25B3C74B-46FF-C34D-94BB-4668CFE77C37}" type="slidenum">
              <a:rPr lang="en-US" smtClean="0"/>
              <a:pPr/>
              <a:t>‹#›</a:t>
            </a:fld>
            <a:endParaRPr lang="en-US"/>
          </a:p>
        </p:txBody>
      </p:sp>
      <p:sp>
        <p:nvSpPr>
          <p:cNvPr id="11" name="Text Placeholder 2">
            <a:extLst>
              <a:ext uri="{FF2B5EF4-FFF2-40B4-BE49-F238E27FC236}">
                <a16:creationId xmlns:a16="http://schemas.microsoft.com/office/drawing/2014/main" id="{307C91C5-C788-214E-926A-02E488FA57F5}"/>
              </a:ext>
            </a:extLst>
          </p:cNvPr>
          <p:cNvSpPr>
            <a:spLocks noGrp="1"/>
          </p:cNvSpPr>
          <p:nvPr>
            <p:ph idx="13"/>
          </p:nvPr>
        </p:nvSpPr>
        <p:spPr>
          <a:xfrm>
            <a:off x="731839" y="1196974"/>
            <a:ext cx="5174190" cy="5044934"/>
          </a:xfrm>
          <a:prstGeom prst="rect">
            <a:avLst/>
          </a:prstGeom>
        </p:spPr>
        <p:txBody>
          <a:bodyPr vert="horz" lIns="0" tIns="0" rIns="0" bIns="0" rtlCol="0" anchor="t">
            <a:noAutofit/>
          </a:bodyPr>
          <a:lstStyle>
            <a:lvl1pPr marL="0" indent="0">
              <a:buFont typeface="Arial" panose="020B0604020202020204" pitchFamily="34" charset="0"/>
              <a:buNone/>
              <a:defRPr/>
            </a:lvl1pPr>
            <a:lvl2pPr marL="628650" indent="-171450">
              <a:buClr>
                <a:schemeClr val="accent1"/>
              </a:buClr>
              <a:buFont typeface="Courier New" panose="02070309020205020404" pitchFamily="49" charset="0"/>
              <a:buChar char="o"/>
              <a:defRPr/>
            </a:lvl2pPr>
            <a:lvl3pPr marL="1085850" indent="-171450">
              <a:buClr>
                <a:schemeClr val="accent1"/>
              </a:buClr>
              <a:buFont typeface="Courier New" panose="02070309020205020404" pitchFamily="49" charset="0"/>
              <a:buChar char="o"/>
              <a:defRPr/>
            </a:lvl3pPr>
            <a:lvl4pPr marL="1543050" indent="-171450">
              <a:buClr>
                <a:schemeClr val="accent1"/>
              </a:buClr>
              <a:buFont typeface="Courier New" panose="02070309020205020404" pitchFamily="49" charset="0"/>
              <a:buChar char="o"/>
              <a:defRPr/>
            </a:lvl4pPr>
            <a:lvl5pPr marL="2000250" indent="-171450">
              <a:buClr>
                <a:schemeClr val="accent1"/>
              </a:buClr>
              <a:buFont typeface="Courier New" panose="02070309020205020404" pitchFamily="49" charset="0"/>
              <a:buChar char="o"/>
              <a:defRPr/>
            </a:lvl5pPr>
          </a:lstStyle>
          <a:p>
            <a:pPr lvl="0"/>
            <a:r>
              <a:rPr lang="en-US"/>
              <a:t>Click to edit Master text styles</a:t>
            </a:r>
          </a:p>
        </p:txBody>
      </p:sp>
    </p:spTree>
    <p:extLst>
      <p:ext uri="{BB962C8B-B14F-4D97-AF65-F5344CB8AC3E}">
        <p14:creationId xmlns:p14="http://schemas.microsoft.com/office/powerpoint/2010/main" val="137077996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Graph with Cap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EB6780A-CD8D-C64D-99B0-E079ABC7EB9A}"/>
              </a:ext>
            </a:extLst>
          </p:cNvPr>
          <p:cNvSpPr/>
          <p:nvPr userDrawn="1"/>
        </p:nvSpPr>
        <p:spPr>
          <a:xfrm>
            <a:off x="0" y="6514621"/>
            <a:ext cx="731838" cy="19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13" name="Oval 12">
            <a:extLst>
              <a:ext uri="{FF2B5EF4-FFF2-40B4-BE49-F238E27FC236}">
                <a16:creationId xmlns:a16="http://schemas.microsoft.com/office/drawing/2014/main" id="{53C27D4A-F1AF-3541-8F6D-D85D9CA10CC2}"/>
              </a:ext>
            </a:extLst>
          </p:cNvPr>
          <p:cNvSpPr/>
          <p:nvPr userDrawn="1"/>
        </p:nvSpPr>
        <p:spPr>
          <a:xfrm>
            <a:off x="170276" y="6501600"/>
            <a:ext cx="239360" cy="2393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4" name="Content Placeholder 3">
            <a:extLst>
              <a:ext uri="{FF2B5EF4-FFF2-40B4-BE49-F238E27FC236}">
                <a16:creationId xmlns:a16="http://schemas.microsoft.com/office/drawing/2014/main" id="{37663142-6D60-9D49-92F5-4F2B722589D7}"/>
              </a:ext>
            </a:extLst>
          </p:cNvPr>
          <p:cNvSpPr>
            <a:spLocks noGrp="1"/>
          </p:cNvSpPr>
          <p:nvPr>
            <p:ph sz="half" idx="2" hasCustomPrompt="1"/>
          </p:nvPr>
        </p:nvSpPr>
        <p:spPr>
          <a:xfrm>
            <a:off x="6345810" y="1928411"/>
            <a:ext cx="5174190" cy="4307541"/>
          </a:xfrm>
        </p:spPr>
        <p:txBody>
          <a:bodyPr lIns="0" tIns="0" rIns="0" bIns="0">
            <a:noAutofit/>
          </a:bodyPr>
          <a:lstStyle>
            <a:lvl1pPr marL="0" indent="0">
              <a:buFont typeface="Arial" panose="020B0604020202020204" pitchFamily="34" charset="0"/>
              <a:buNone/>
              <a:defRPr/>
            </a:lvl1pPr>
            <a:lvl2pPr marL="628650" indent="-171450">
              <a:buClr>
                <a:schemeClr val="accent1"/>
              </a:buClr>
              <a:buFontTx/>
              <a:buBlip>
                <a:blip r:embed="rId2"/>
              </a:buBlip>
              <a:defRPr/>
            </a:lvl2pPr>
            <a:lvl3pPr marL="1085850" indent="-171450">
              <a:buClr>
                <a:schemeClr val="accent1"/>
              </a:buClr>
              <a:buFontTx/>
              <a:buBlip>
                <a:blip r:embed="rId2"/>
              </a:buBlip>
              <a:defRPr/>
            </a:lvl3pPr>
            <a:lvl4pPr marL="1543050" indent="-171450">
              <a:buClr>
                <a:schemeClr val="accent1"/>
              </a:buClr>
              <a:buFontTx/>
              <a:buBlip>
                <a:blip r:embed="rId2"/>
              </a:buBlip>
              <a:defRPr/>
            </a:lvl4pPr>
            <a:lvl5pPr marL="2000250" indent="-171450">
              <a:buClr>
                <a:schemeClr val="accent1"/>
              </a:buClr>
              <a:buFontTx/>
              <a:buBlip>
                <a:blip r:embed="rId2"/>
              </a:buBlip>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45A1237-A67A-E54B-B743-D8662E3394EE}"/>
              </a:ext>
            </a:extLst>
          </p:cNvPr>
          <p:cNvSpPr>
            <a:spLocks noGrp="1"/>
          </p:cNvSpPr>
          <p:nvPr>
            <p:ph type="ftr" sz="quarter" idx="11"/>
          </p:nvPr>
        </p:nvSpPr>
        <p:spPr/>
        <p:txBody>
          <a:bodyPr/>
          <a:lstStyle>
            <a:lvl1pPr>
              <a:defRPr b="1">
                <a:latin typeface="+mj-lt"/>
              </a:defRPr>
            </a:lvl1pPr>
          </a:lstStyle>
          <a:p>
            <a:r>
              <a:rPr lang="en-US"/>
              <a:t>Matches Fashion Presentation</a:t>
            </a:r>
          </a:p>
        </p:txBody>
      </p:sp>
      <p:sp>
        <p:nvSpPr>
          <p:cNvPr id="15" name="Title 1">
            <a:extLst>
              <a:ext uri="{FF2B5EF4-FFF2-40B4-BE49-F238E27FC236}">
                <a16:creationId xmlns:a16="http://schemas.microsoft.com/office/drawing/2014/main" id="{DAA8B47D-BBC4-9D43-B208-9D3522F39B5C}"/>
              </a:ext>
            </a:extLst>
          </p:cNvPr>
          <p:cNvSpPr>
            <a:spLocks noGrp="1"/>
          </p:cNvSpPr>
          <p:nvPr>
            <p:ph type="title" hasCustomPrompt="1"/>
          </p:nvPr>
        </p:nvSpPr>
        <p:spPr>
          <a:xfrm>
            <a:off x="719999" y="180000"/>
            <a:ext cx="8550503" cy="694205"/>
          </a:xfrm>
          <a:prstGeom prst="rect">
            <a:avLst/>
          </a:prstGeom>
        </p:spPr>
        <p:txBody>
          <a:bodyPr lIns="0" tIns="0" rIns="0" bIns="0" anchor="t" anchorCtr="0">
            <a:noAutofit/>
          </a:bodyPr>
          <a:lstStyle>
            <a:lvl1pPr>
              <a:lnSpc>
                <a:spcPct val="90000"/>
              </a:lnSpc>
              <a:defRPr/>
            </a:lvl1pPr>
          </a:lstStyle>
          <a:p>
            <a:r>
              <a:rPr lang="en-US"/>
              <a:t>Click to edit Master title style</a:t>
            </a:r>
            <a:br>
              <a:rPr lang="en-US"/>
            </a:br>
            <a:r>
              <a:rPr lang="en-US"/>
              <a:t>two lines available</a:t>
            </a:r>
          </a:p>
        </p:txBody>
      </p:sp>
      <p:sp>
        <p:nvSpPr>
          <p:cNvPr id="18" name="Rectangle 17">
            <a:extLst>
              <a:ext uri="{FF2B5EF4-FFF2-40B4-BE49-F238E27FC236}">
                <a16:creationId xmlns:a16="http://schemas.microsoft.com/office/drawing/2014/main" id="{BDCEEF0C-5615-0F40-8F00-54EE2CFE2B03}"/>
              </a:ext>
            </a:extLst>
          </p:cNvPr>
          <p:cNvSpPr/>
          <p:nvPr userDrawn="1"/>
        </p:nvSpPr>
        <p:spPr>
          <a:xfrm flipV="1">
            <a:off x="720000" y="986119"/>
            <a:ext cx="1080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solidFill>
              <a:latin typeface="Calibri Light" panose="020F0302020204030204" pitchFamily="34" charset="0"/>
            </a:endParaRPr>
          </a:p>
        </p:txBody>
      </p:sp>
      <p:sp>
        <p:nvSpPr>
          <p:cNvPr id="23" name="Slide Number Placeholder 5">
            <a:extLst>
              <a:ext uri="{FF2B5EF4-FFF2-40B4-BE49-F238E27FC236}">
                <a16:creationId xmlns:a16="http://schemas.microsoft.com/office/drawing/2014/main" id="{2EF52B89-39BC-DB47-A36B-E473131231AD}"/>
              </a:ext>
            </a:extLst>
          </p:cNvPr>
          <p:cNvSpPr>
            <a:spLocks noGrp="1"/>
          </p:cNvSpPr>
          <p:nvPr>
            <p:ph type="sldNum" sz="quarter" idx="12"/>
          </p:nvPr>
        </p:nvSpPr>
        <p:spPr>
          <a:xfrm>
            <a:off x="77778" y="6501600"/>
            <a:ext cx="422204" cy="239360"/>
          </a:xfrm>
        </p:spPr>
        <p:txBody>
          <a:bodyPr/>
          <a:lstStyle>
            <a:lvl1pPr>
              <a:defRPr>
                <a:latin typeface="+mj-lt"/>
              </a:defRPr>
            </a:lvl1pPr>
          </a:lstStyle>
          <a:p>
            <a:fld id="{25B3C74B-46FF-C34D-94BB-4668CFE77C37}" type="slidenum">
              <a:rPr lang="en-US" smtClean="0"/>
              <a:pPr/>
              <a:t>‹#›</a:t>
            </a:fld>
            <a:endParaRPr lang="en-US"/>
          </a:p>
        </p:txBody>
      </p:sp>
      <p:sp>
        <p:nvSpPr>
          <p:cNvPr id="2" name="TextBox 1">
            <a:extLst>
              <a:ext uri="{FF2B5EF4-FFF2-40B4-BE49-F238E27FC236}">
                <a16:creationId xmlns:a16="http://schemas.microsoft.com/office/drawing/2014/main" id="{DA574849-70AD-794F-BCF6-590D97F95CE3}"/>
              </a:ext>
            </a:extLst>
          </p:cNvPr>
          <p:cNvSpPr txBox="1"/>
          <p:nvPr userDrawn="1"/>
        </p:nvSpPr>
        <p:spPr>
          <a:xfrm>
            <a:off x="6345810" y="1202267"/>
            <a:ext cx="5186028" cy="55195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Use this space for an explanation of table and source information. Lorem ipsum dolor sit amet, consectetuer adipiscing elit, sed diam nonummy nibh euismod tincidunt ut laoreet dolore magna aliquam erat volutpat.</a:t>
            </a:r>
            <a:endParaRPr lang="en-US" sz="1200"/>
          </a:p>
        </p:txBody>
      </p:sp>
      <p:sp>
        <p:nvSpPr>
          <p:cNvPr id="11" name="Text Placeholder 2">
            <a:extLst>
              <a:ext uri="{FF2B5EF4-FFF2-40B4-BE49-F238E27FC236}">
                <a16:creationId xmlns:a16="http://schemas.microsoft.com/office/drawing/2014/main" id="{E7B0F89B-F4AE-B449-A4C9-CCA886533997}"/>
              </a:ext>
            </a:extLst>
          </p:cNvPr>
          <p:cNvSpPr>
            <a:spLocks noGrp="1"/>
          </p:cNvSpPr>
          <p:nvPr>
            <p:ph idx="13"/>
          </p:nvPr>
        </p:nvSpPr>
        <p:spPr>
          <a:xfrm>
            <a:off x="731838" y="1202268"/>
            <a:ext cx="5174189" cy="5039640"/>
          </a:xfrm>
          <a:prstGeom prst="rect">
            <a:avLst/>
          </a:prstGeom>
        </p:spPr>
        <p:txBody>
          <a:bodyPr vert="horz" lIns="0" tIns="0" rIns="0" bIns="0" rtlCol="0" anchor="t">
            <a:noAutofit/>
          </a:bodyPr>
          <a:lstStyle>
            <a:lvl1pPr marL="0" indent="0">
              <a:buFont typeface="Arial" panose="020B0604020202020204" pitchFamily="34" charset="0"/>
              <a:buNone/>
              <a:defRPr/>
            </a:lvl1pPr>
            <a:lvl2pPr marL="628650" indent="-171450">
              <a:buClr>
                <a:schemeClr val="accent1"/>
              </a:buClr>
              <a:buFont typeface="Courier New" panose="02070309020205020404" pitchFamily="49" charset="0"/>
              <a:buChar char="o"/>
              <a:defRPr/>
            </a:lvl2pPr>
            <a:lvl3pPr marL="1085850" indent="-171450">
              <a:buClr>
                <a:schemeClr val="accent1"/>
              </a:buClr>
              <a:buFont typeface="Courier New" panose="02070309020205020404" pitchFamily="49" charset="0"/>
              <a:buChar char="o"/>
              <a:defRPr/>
            </a:lvl3pPr>
            <a:lvl4pPr marL="1543050" indent="-171450">
              <a:buClr>
                <a:schemeClr val="accent1"/>
              </a:buClr>
              <a:buFont typeface="Courier New" panose="02070309020205020404" pitchFamily="49" charset="0"/>
              <a:buChar char="o"/>
              <a:defRPr/>
            </a:lvl4pPr>
            <a:lvl5pPr marL="2000250" indent="-171450">
              <a:buClr>
                <a:schemeClr val="accent1"/>
              </a:buClr>
              <a:buFont typeface="Courier New" panose="02070309020205020404" pitchFamily="49" charset="0"/>
              <a:buChar char="o"/>
              <a:defRPr/>
            </a:lvl5pPr>
          </a:lstStyle>
          <a:p>
            <a:pPr lvl="0"/>
            <a:r>
              <a:rPr lang="en-US"/>
              <a:t>Click to edit Master text styles</a:t>
            </a:r>
          </a:p>
        </p:txBody>
      </p:sp>
    </p:spTree>
    <p:extLst>
      <p:ext uri="{BB962C8B-B14F-4D97-AF65-F5344CB8AC3E}">
        <p14:creationId xmlns:p14="http://schemas.microsoft.com/office/powerpoint/2010/main" val="77541276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F72AB61-BC8F-3948-9DAA-C230FAC6BDA9}"/>
              </a:ext>
            </a:extLst>
          </p:cNvPr>
          <p:cNvSpPr/>
          <p:nvPr userDrawn="1"/>
        </p:nvSpPr>
        <p:spPr>
          <a:xfrm>
            <a:off x="-28576" y="6515868"/>
            <a:ext cx="760413" cy="19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14" name="Oval 13">
            <a:extLst>
              <a:ext uri="{FF2B5EF4-FFF2-40B4-BE49-F238E27FC236}">
                <a16:creationId xmlns:a16="http://schemas.microsoft.com/office/drawing/2014/main" id="{427BCA7A-884B-FC4C-AAFC-8258AFED75FE}"/>
              </a:ext>
            </a:extLst>
          </p:cNvPr>
          <p:cNvSpPr/>
          <p:nvPr userDrawn="1"/>
        </p:nvSpPr>
        <p:spPr>
          <a:xfrm>
            <a:off x="170276" y="6501600"/>
            <a:ext cx="239360" cy="2393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3" name="Text Placeholder 2">
            <a:extLst>
              <a:ext uri="{FF2B5EF4-FFF2-40B4-BE49-F238E27FC236}">
                <a16:creationId xmlns:a16="http://schemas.microsoft.com/office/drawing/2014/main" id="{7157E118-1253-9148-87D8-3DCD2F2C319B}"/>
              </a:ext>
            </a:extLst>
          </p:cNvPr>
          <p:cNvSpPr>
            <a:spLocks noGrp="1"/>
          </p:cNvSpPr>
          <p:nvPr>
            <p:ph type="body" idx="1"/>
          </p:nvPr>
        </p:nvSpPr>
        <p:spPr>
          <a:xfrm>
            <a:off x="731838" y="1196975"/>
            <a:ext cx="5172936" cy="276225"/>
          </a:xfrm>
        </p:spPr>
        <p:txBody>
          <a:bodyPr lIns="0" tIns="0" rIns="0" bIns="0" anchor="t">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Footer Placeholder 7">
            <a:extLst>
              <a:ext uri="{FF2B5EF4-FFF2-40B4-BE49-F238E27FC236}">
                <a16:creationId xmlns:a16="http://schemas.microsoft.com/office/drawing/2014/main" id="{9B2CCDDA-1751-1746-9539-73255E697B49}"/>
              </a:ext>
            </a:extLst>
          </p:cNvPr>
          <p:cNvSpPr>
            <a:spLocks noGrp="1"/>
          </p:cNvSpPr>
          <p:nvPr>
            <p:ph type="ftr" sz="quarter" idx="11"/>
          </p:nvPr>
        </p:nvSpPr>
        <p:spPr/>
        <p:txBody>
          <a:bodyPr/>
          <a:lstStyle>
            <a:lvl1pPr>
              <a:defRPr b="1">
                <a:latin typeface="+mj-lt"/>
              </a:defRPr>
            </a:lvl1pPr>
          </a:lstStyle>
          <a:p>
            <a:r>
              <a:rPr lang="en-US"/>
              <a:t>Matches Fashion Presentation</a:t>
            </a:r>
          </a:p>
        </p:txBody>
      </p:sp>
      <p:sp>
        <p:nvSpPr>
          <p:cNvPr id="16" name="Title 1">
            <a:extLst>
              <a:ext uri="{FF2B5EF4-FFF2-40B4-BE49-F238E27FC236}">
                <a16:creationId xmlns:a16="http://schemas.microsoft.com/office/drawing/2014/main" id="{3E91C5A9-8A69-F24A-9182-083CD5D608A5}"/>
              </a:ext>
            </a:extLst>
          </p:cNvPr>
          <p:cNvSpPr>
            <a:spLocks noGrp="1"/>
          </p:cNvSpPr>
          <p:nvPr>
            <p:ph type="title" hasCustomPrompt="1"/>
          </p:nvPr>
        </p:nvSpPr>
        <p:spPr>
          <a:xfrm>
            <a:off x="731838" y="188913"/>
            <a:ext cx="8496300" cy="685292"/>
          </a:xfrm>
          <a:prstGeom prst="rect">
            <a:avLst/>
          </a:prstGeom>
        </p:spPr>
        <p:txBody>
          <a:bodyPr lIns="0" tIns="0" rIns="0" bIns="0" anchor="t" anchorCtr="0">
            <a:noAutofit/>
          </a:bodyPr>
          <a:lstStyle>
            <a:lvl1pPr>
              <a:lnSpc>
                <a:spcPct val="90000"/>
              </a:lnSpc>
              <a:defRPr/>
            </a:lvl1pPr>
          </a:lstStyle>
          <a:p>
            <a:r>
              <a:rPr lang="en-US"/>
              <a:t>Click to edit Master title style</a:t>
            </a:r>
            <a:br>
              <a:rPr lang="en-US"/>
            </a:br>
            <a:r>
              <a:rPr lang="en-US"/>
              <a:t>two lines available</a:t>
            </a:r>
          </a:p>
        </p:txBody>
      </p:sp>
      <p:sp>
        <p:nvSpPr>
          <p:cNvPr id="19" name="Rectangle 18">
            <a:extLst>
              <a:ext uri="{FF2B5EF4-FFF2-40B4-BE49-F238E27FC236}">
                <a16:creationId xmlns:a16="http://schemas.microsoft.com/office/drawing/2014/main" id="{9559314A-6BA8-7942-9F7E-B86296F40F54}"/>
              </a:ext>
            </a:extLst>
          </p:cNvPr>
          <p:cNvSpPr/>
          <p:nvPr userDrawn="1"/>
        </p:nvSpPr>
        <p:spPr>
          <a:xfrm flipV="1">
            <a:off x="720000" y="986119"/>
            <a:ext cx="1080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F59B29"/>
              </a:solidFill>
              <a:latin typeface="Calibri Light" panose="020F0302020204030204" pitchFamily="34" charset="0"/>
            </a:endParaRPr>
          </a:p>
        </p:txBody>
      </p:sp>
      <p:cxnSp>
        <p:nvCxnSpPr>
          <p:cNvPr id="7" name="Straight Connector 6">
            <a:extLst>
              <a:ext uri="{FF2B5EF4-FFF2-40B4-BE49-F238E27FC236}">
                <a16:creationId xmlns:a16="http://schemas.microsoft.com/office/drawing/2014/main" id="{5D980343-E990-EA45-9DFB-B5349F6899FA}"/>
              </a:ext>
            </a:extLst>
          </p:cNvPr>
          <p:cNvCxnSpPr>
            <a:cxnSpLocks/>
          </p:cNvCxnSpPr>
          <p:nvPr userDrawn="1"/>
        </p:nvCxnSpPr>
        <p:spPr>
          <a:xfrm>
            <a:off x="731838" y="1473199"/>
            <a:ext cx="5172936" cy="1"/>
          </a:xfrm>
          <a:prstGeom prst="line">
            <a:avLst/>
          </a:prstGeom>
        </p:spPr>
        <p:style>
          <a:lnRef idx="1">
            <a:schemeClr val="accent3"/>
          </a:lnRef>
          <a:fillRef idx="0">
            <a:schemeClr val="accent3"/>
          </a:fillRef>
          <a:effectRef idx="0">
            <a:schemeClr val="accent3"/>
          </a:effectRef>
          <a:fontRef idx="minor">
            <a:schemeClr val="tx1"/>
          </a:fontRef>
        </p:style>
      </p:cxnSp>
      <p:sp>
        <p:nvSpPr>
          <p:cNvPr id="27" name="Slide Number Placeholder 5">
            <a:extLst>
              <a:ext uri="{FF2B5EF4-FFF2-40B4-BE49-F238E27FC236}">
                <a16:creationId xmlns:a16="http://schemas.microsoft.com/office/drawing/2014/main" id="{A4471EB5-A306-184D-A68D-5E95BEB863D2}"/>
              </a:ext>
            </a:extLst>
          </p:cNvPr>
          <p:cNvSpPr>
            <a:spLocks noGrp="1"/>
          </p:cNvSpPr>
          <p:nvPr>
            <p:ph type="sldNum" sz="quarter" idx="12"/>
          </p:nvPr>
        </p:nvSpPr>
        <p:spPr>
          <a:xfrm>
            <a:off x="77778" y="6501600"/>
            <a:ext cx="422204" cy="239360"/>
          </a:xfrm>
        </p:spPr>
        <p:txBody>
          <a:bodyPr/>
          <a:lstStyle>
            <a:lvl1pPr>
              <a:defRPr>
                <a:latin typeface="+mj-lt"/>
              </a:defRPr>
            </a:lvl1pPr>
          </a:lstStyle>
          <a:p>
            <a:fld id="{25B3C74B-46FF-C34D-94BB-4668CFE77C37}" type="slidenum">
              <a:rPr lang="en-US" smtClean="0"/>
              <a:pPr/>
              <a:t>‹#›</a:t>
            </a:fld>
            <a:endParaRPr lang="en-US"/>
          </a:p>
        </p:txBody>
      </p:sp>
      <p:sp>
        <p:nvSpPr>
          <p:cNvPr id="23" name="Text Placeholder 2">
            <a:extLst>
              <a:ext uri="{FF2B5EF4-FFF2-40B4-BE49-F238E27FC236}">
                <a16:creationId xmlns:a16="http://schemas.microsoft.com/office/drawing/2014/main" id="{FCF3C04F-4C8A-A343-B1FB-10513F9869D6}"/>
              </a:ext>
            </a:extLst>
          </p:cNvPr>
          <p:cNvSpPr>
            <a:spLocks noGrp="1"/>
          </p:cNvSpPr>
          <p:nvPr>
            <p:ph idx="13"/>
          </p:nvPr>
        </p:nvSpPr>
        <p:spPr>
          <a:xfrm>
            <a:off x="731838" y="1676400"/>
            <a:ext cx="5174189" cy="4565507"/>
          </a:xfrm>
          <a:prstGeom prst="rect">
            <a:avLst/>
          </a:prstGeom>
        </p:spPr>
        <p:txBody>
          <a:bodyPr vert="horz" lIns="0" tIns="0" rIns="0" bIns="0" rtlCol="0" anchor="t">
            <a:noAutofit/>
          </a:bodyPr>
          <a:lstStyle>
            <a:lvl1pPr marL="0" indent="0">
              <a:buFont typeface="Arial" panose="020B0604020202020204" pitchFamily="34" charset="0"/>
              <a:buNone/>
              <a:defRPr/>
            </a:lvl1pPr>
            <a:lvl2pPr marL="628650" indent="-171450">
              <a:buClr>
                <a:schemeClr val="accent1"/>
              </a:buClr>
              <a:buFont typeface="Courier New" panose="02070309020205020404" pitchFamily="49" charset="0"/>
              <a:buChar char="o"/>
              <a:defRPr/>
            </a:lvl2pPr>
            <a:lvl3pPr marL="1085850" indent="-171450">
              <a:buClr>
                <a:schemeClr val="accent1"/>
              </a:buClr>
              <a:buFont typeface="Courier New" panose="02070309020205020404" pitchFamily="49" charset="0"/>
              <a:buChar char="o"/>
              <a:defRPr/>
            </a:lvl3pPr>
            <a:lvl4pPr marL="1543050" indent="-171450">
              <a:buClr>
                <a:schemeClr val="accent1"/>
              </a:buClr>
              <a:buFont typeface="Courier New" panose="02070309020205020404" pitchFamily="49" charset="0"/>
              <a:buChar char="o"/>
              <a:defRPr/>
            </a:lvl4pPr>
            <a:lvl5pPr marL="2000250" indent="-171450">
              <a:buClr>
                <a:schemeClr val="accent1"/>
              </a:buClr>
              <a:buFont typeface="Courier New" panose="02070309020205020404" pitchFamily="49" charset="0"/>
              <a:buChar char="o"/>
              <a:defRPr/>
            </a:lvl5pPr>
          </a:lstStyle>
          <a:p>
            <a:pPr lvl="0"/>
            <a:r>
              <a:rPr lang="en-US"/>
              <a:t>Click to edit Master text styles</a:t>
            </a:r>
          </a:p>
        </p:txBody>
      </p:sp>
      <p:sp>
        <p:nvSpPr>
          <p:cNvPr id="25" name="Text Placeholder 2">
            <a:extLst>
              <a:ext uri="{FF2B5EF4-FFF2-40B4-BE49-F238E27FC236}">
                <a16:creationId xmlns:a16="http://schemas.microsoft.com/office/drawing/2014/main" id="{36D09731-3EC9-D04B-9556-98F9D1AFEB50}"/>
              </a:ext>
            </a:extLst>
          </p:cNvPr>
          <p:cNvSpPr>
            <a:spLocks noGrp="1"/>
          </p:cNvSpPr>
          <p:nvPr>
            <p:ph type="body" idx="14"/>
          </p:nvPr>
        </p:nvSpPr>
        <p:spPr>
          <a:xfrm>
            <a:off x="6345811" y="1196975"/>
            <a:ext cx="5172936" cy="276225"/>
          </a:xfrm>
        </p:spPr>
        <p:txBody>
          <a:bodyPr lIns="0" tIns="0" rIns="0" bIns="0" anchor="t">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6" name="Straight Connector 25">
            <a:extLst>
              <a:ext uri="{FF2B5EF4-FFF2-40B4-BE49-F238E27FC236}">
                <a16:creationId xmlns:a16="http://schemas.microsoft.com/office/drawing/2014/main" id="{3CAE55DA-DC8E-0D45-AF66-B7737D0FA2B8}"/>
              </a:ext>
            </a:extLst>
          </p:cNvPr>
          <p:cNvCxnSpPr>
            <a:cxnSpLocks/>
          </p:cNvCxnSpPr>
          <p:nvPr userDrawn="1"/>
        </p:nvCxnSpPr>
        <p:spPr>
          <a:xfrm>
            <a:off x="6345811" y="1473199"/>
            <a:ext cx="5172936" cy="1"/>
          </a:xfrm>
          <a:prstGeom prst="line">
            <a:avLst/>
          </a:prstGeom>
        </p:spPr>
        <p:style>
          <a:lnRef idx="1">
            <a:schemeClr val="accent3"/>
          </a:lnRef>
          <a:fillRef idx="0">
            <a:schemeClr val="accent3"/>
          </a:fillRef>
          <a:effectRef idx="0">
            <a:schemeClr val="accent3"/>
          </a:effectRef>
          <a:fontRef idx="minor">
            <a:schemeClr val="tx1"/>
          </a:fontRef>
        </p:style>
      </p:cxnSp>
      <p:sp>
        <p:nvSpPr>
          <p:cNvPr id="28" name="Text Placeholder 2">
            <a:extLst>
              <a:ext uri="{FF2B5EF4-FFF2-40B4-BE49-F238E27FC236}">
                <a16:creationId xmlns:a16="http://schemas.microsoft.com/office/drawing/2014/main" id="{E7AC382B-063A-304C-A00F-5CCAEC401EB5}"/>
              </a:ext>
            </a:extLst>
          </p:cNvPr>
          <p:cNvSpPr>
            <a:spLocks noGrp="1"/>
          </p:cNvSpPr>
          <p:nvPr>
            <p:ph idx="15"/>
          </p:nvPr>
        </p:nvSpPr>
        <p:spPr>
          <a:xfrm>
            <a:off x="6345811" y="1676400"/>
            <a:ext cx="5174189" cy="4565507"/>
          </a:xfrm>
          <a:prstGeom prst="rect">
            <a:avLst/>
          </a:prstGeom>
        </p:spPr>
        <p:txBody>
          <a:bodyPr vert="horz" lIns="0" tIns="0" rIns="0" bIns="0" rtlCol="0" anchor="t">
            <a:noAutofit/>
          </a:bodyPr>
          <a:lstStyle>
            <a:lvl1pPr marL="0" indent="0">
              <a:buFont typeface="Arial" panose="020B0604020202020204" pitchFamily="34" charset="0"/>
              <a:buNone/>
              <a:defRPr/>
            </a:lvl1pPr>
            <a:lvl2pPr marL="628650" indent="-171450">
              <a:buClr>
                <a:schemeClr val="accent1"/>
              </a:buClr>
              <a:buFont typeface="Courier New" panose="02070309020205020404" pitchFamily="49" charset="0"/>
              <a:buChar char="o"/>
              <a:defRPr/>
            </a:lvl2pPr>
            <a:lvl3pPr marL="1085850" indent="-171450">
              <a:buClr>
                <a:schemeClr val="accent1"/>
              </a:buClr>
              <a:buFont typeface="Courier New" panose="02070309020205020404" pitchFamily="49" charset="0"/>
              <a:buChar char="o"/>
              <a:defRPr/>
            </a:lvl3pPr>
            <a:lvl4pPr marL="1543050" indent="-171450">
              <a:buClr>
                <a:schemeClr val="accent1"/>
              </a:buClr>
              <a:buFont typeface="Courier New" panose="02070309020205020404" pitchFamily="49" charset="0"/>
              <a:buChar char="o"/>
              <a:defRPr/>
            </a:lvl4pPr>
            <a:lvl5pPr marL="2000250" indent="-171450">
              <a:buClr>
                <a:schemeClr val="accent1"/>
              </a:buClr>
              <a:buFont typeface="Courier New" panose="02070309020205020404" pitchFamily="49" charset="0"/>
              <a:buChar char="o"/>
              <a:defRPr/>
            </a:lvl5pPr>
          </a:lstStyle>
          <a:p>
            <a:pPr lvl="0"/>
            <a:r>
              <a:rPr lang="en-US"/>
              <a:t>Click to edit Master text styles</a:t>
            </a:r>
          </a:p>
        </p:txBody>
      </p:sp>
    </p:spTree>
    <p:extLst>
      <p:ext uri="{BB962C8B-B14F-4D97-AF65-F5344CB8AC3E}">
        <p14:creationId xmlns:p14="http://schemas.microsoft.com/office/powerpoint/2010/main" val="704862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evron Graphic and Content (Text, 2 colum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DF8F1DC-0495-BF4F-9BCB-0D39796491BF}"/>
              </a:ext>
            </a:extLst>
          </p:cNvPr>
          <p:cNvSpPr/>
          <p:nvPr userDrawn="1"/>
        </p:nvSpPr>
        <p:spPr>
          <a:xfrm>
            <a:off x="0" y="6514621"/>
            <a:ext cx="731838" cy="19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10" name="Oval 9">
            <a:extLst>
              <a:ext uri="{FF2B5EF4-FFF2-40B4-BE49-F238E27FC236}">
                <a16:creationId xmlns:a16="http://schemas.microsoft.com/office/drawing/2014/main" id="{F6BB584A-F093-5F45-8DBD-A76FC99DD41B}"/>
              </a:ext>
            </a:extLst>
          </p:cNvPr>
          <p:cNvSpPr/>
          <p:nvPr userDrawn="1"/>
        </p:nvSpPr>
        <p:spPr>
          <a:xfrm>
            <a:off x="170276" y="6501600"/>
            <a:ext cx="239360" cy="2393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5" name="Footer Placeholder 4">
            <a:extLst>
              <a:ext uri="{FF2B5EF4-FFF2-40B4-BE49-F238E27FC236}">
                <a16:creationId xmlns:a16="http://schemas.microsoft.com/office/drawing/2014/main" id="{2C5B7A27-6703-8244-86B7-58D0EFE9CC4A}"/>
              </a:ext>
            </a:extLst>
          </p:cNvPr>
          <p:cNvSpPr>
            <a:spLocks noGrp="1"/>
          </p:cNvSpPr>
          <p:nvPr>
            <p:ph type="ftr" sz="quarter" idx="11"/>
          </p:nvPr>
        </p:nvSpPr>
        <p:spPr>
          <a:xfrm>
            <a:off x="731837" y="6514621"/>
            <a:ext cx="3588161" cy="199247"/>
          </a:xfrm>
        </p:spPr>
        <p:txBody>
          <a:bodyPr/>
          <a:lstStyle>
            <a:lvl1pPr>
              <a:defRPr b="1">
                <a:latin typeface="+mj-lt"/>
              </a:defRPr>
            </a:lvl1pPr>
          </a:lstStyle>
          <a:p>
            <a:r>
              <a:rPr lang="en-US"/>
              <a:t>Matches Fashion Presentation</a:t>
            </a:r>
          </a:p>
        </p:txBody>
      </p:sp>
      <p:sp>
        <p:nvSpPr>
          <p:cNvPr id="11" name="Title 1">
            <a:extLst>
              <a:ext uri="{FF2B5EF4-FFF2-40B4-BE49-F238E27FC236}">
                <a16:creationId xmlns:a16="http://schemas.microsoft.com/office/drawing/2014/main" id="{51C96C7C-F82D-1944-AB6D-6A5845C685B7}"/>
              </a:ext>
            </a:extLst>
          </p:cNvPr>
          <p:cNvSpPr>
            <a:spLocks noGrp="1"/>
          </p:cNvSpPr>
          <p:nvPr>
            <p:ph type="title" hasCustomPrompt="1"/>
          </p:nvPr>
        </p:nvSpPr>
        <p:spPr>
          <a:xfrm>
            <a:off x="731838" y="188913"/>
            <a:ext cx="8496300" cy="685292"/>
          </a:xfrm>
          <a:prstGeom prst="rect">
            <a:avLst/>
          </a:prstGeom>
        </p:spPr>
        <p:txBody>
          <a:bodyPr lIns="0" tIns="0" rIns="0" bIns="0" anchor="t" anchorCtr="0">
            <a:noAutofit/>
          </a:bodyPr>
          <a:lstStyle>
            <a:lvl1pPr>
              <a:lnSpc>
                <a:spcPct val="90000"/>
              </a:lnSpc>
              <a:defRPr/>
            </a:lvl1pPr>
          </a:lstStyle>
          <a:p>
            <a:r>
              <a:rPr lang="en-US"/>
              <a:t>Click to edit Master title style</a:t>
            </a:r>
            <a:br>
              <a:rPr lang="en-US"/>
            </a:br>
            <a:r>
              <a:rPr lang="en-US"/>
              <a:t>two lines available</a:t>
            </a:r>
          </a:p>
        </p:txBody>
      </p:sp>
      <p:sp>
        <p:nvSpPr>
          <p:cNvPr id="15" name="Rectangle 14">
            <a:extLst>
              <a:ext uri="{FF2B5EF4-FFF2-40B4-BE49-F238E27FC236}">
                <a16:creationId xmlns:a16="http://schemas.microsoft.com/office/drawing/2014/main" id="{72F3336B-5A2A-E34F-8900-66A42D4AD8DC}"/>
              </a:ext>
            </a:extLst>
          </p:cNvPr>
          <p:cNvSpPr/>
          <p:nvPr userDrawn="1"/>
        </p:nvSpPr>
        <p:spPr>
          <a:xfrm flipV="1">
            <a:off x="720000" y="986119"/>
            <a:ext cx="1080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solidFill>
              <a:latin typeface="Calibri Light" panose="020F0302020204030204" pitchFamily="34" charset="0"/>
            </a:endParaRPr>
          </a:p>
        </p:txBody>
      </p:sp>
      <p:sp>
        <p:nvSpPr>
          <p:cNvPr id="16" name="Slide Number Placeholder 5">
            <a:extLst>
              <a:ext uri="{FF2B5EF4-FFF2-40B4-BE49-F238E27FC236}">
                <a16:creationId xmlns:a16="http://schemas.microsoft.com/office/drawing/2014/main" id="{385E8572-3C89-D44D-A83D-7AF803B40D83}"/>
              </a:ext>
            </a:extLst>
          </p:cNvPr>
          <p:cNvSpPr>
            <a:spLocks noGrp="1"/>
          </p:cNvSpPr>
          <p:nvPr>
            <p:ph type="sldNum" sz="quarter" idx="12"/>
          </p:nvPr>
        </p:nvSpPr>
        <p:spPr>
          <a:xfrm>
            <a:off x="77778" y="6501600"/>
            <a:ext cx="422204" cy="239360"/>
          </a:xfrm>
        </p:spPr>
        <p:txBody>
          <a:bodyPr/>
          <a:lstStyle>
            <a:lvl1pPr>
              <a:defRPr>
                <a:latin typeface="+mj-lt"/>
              </a:defRPr>
            </a:lvl1pPr>
          </a:lstStyle>
          <a:p>
            <a:fld id="{25B3C74B-46FF-C34D-94BB-4668CFE77C37}" type="slidenum">
              <a:rPr lang="en-US" smtClean="0"/>
              <a:pPr/>
              <a:t>‹#›</a:t>
            </a:fld>
            <a:endParaRPr lang="en-US"/>
          </a:p>
        </p:txBody>
      </p:sp>
      <p:sp>
        <p:nvSpPr>
          <p:cNvPr id="12" name="Text Placeholder 2">
            <a:extLst>
              <a:ext uri="{FF2B5EF4-FFF2-40B4-BE49-F238E27FC236}">
                <a16:creationId xmlns:a16="http://schemas.microsoft.com/office/drawing/2014/main" id="{51C0019E-FB40-A944-9A36-5E73A7A03F16}"/>
              </a:ext>
            </a:extLst>
          </p:cNvPr>
          <p:cNvSpPr>
            <a:spLocks noGrp="1"/>
          </p:cNvSpPr>
          <p:nvPr>
            <p:ph idx="13" hasCustomPrompt="1"/>
          </p:nvPr>
        </p:nvSpPr>
        <p:spPr>
          <a:xfrm>
            <a:off x="731836" y="1035140"/>
            <a:ext cx="10788162" cy="1200080"/>
          </a:xfrm>
          <a:prstGeom prst="rect">
            <a:avLst/>
          </a:prstGeom>
        </p:spPr>
        <p:txBody>
          <a:bodyPr vert="horz" lIns="0" tIns="0" rIns="0" bIns="0" rtlCol="0" anchor="t">
            <a:noAutofit/>
          </a:bodyPr>
          <a:lstStyle>
            <a:lvl1pPr marL="0" indent="0">
              <a:buFont typeface="Arial" panose="020B0604020202020204" pitchFamily="34" charset="0"/>
              <a:buNone/>
              <a:defRPr sz="1200"/>
            </a:lvl1pPr>
            <a:lvl2pPr marL="628650" indent="-171450">
              <a:buClr>
                <a:schemeClr val="accent1"/>
              </a:buClr>
              <a:buFont typeface="Courier New" panose="02070309020205020404" pitchFamily="49" charset="0"/>
              <a:buChar char="o"/>
              <a:defRPr/>
            </a:lvl2pPr>
            <a:lvl3pPr marL="1085850" indent="-171450">
              <a:buClr>
                <a:schemeClr val="accent1"/>
              </a:buClr>
              <a:buFont typeface="Courier New" panose="02070309020205020404" pitchFamily="49" charset="0"/>
              <a:buChar char="o"/>
              <a:defRPr/>
            </a:lvl3pPr>
            <a:lvl4pPr marL="1543050" indent="-171450">
              <a:buClr>
                <a:schemeClr val="accent1"/>
              </a:buClr>
              <a:buFont typeface="Courier New" panose="02070309020205020404" pitchFamily="49" charset="0"/>
              <a:buChar char="o"/>
              <a:defRPr/>
            </a:lvl4pPr>
            <a:lvl5pPr marL="2000250" indent="-171450">
              <a:buClr>
                <a:schemeClr val="accent1"/>
              </a:buClr>
              <a:buFont typeface="Courier New" panose="02070309020205020404" pitchFamily="49" charset="0"/>
              <a:buChar char="o"/>
              <a:defRPr/>
            </a:lvl5pPr>
          </a:lstStyle>
          <a:p>
            <a:pPr lvl="0"/>
            <a:r>
              <a:rPr lang="en-US"/>
              <a:t>Chevron graphic</a:t>
            </a:r>
          </a:p>
        </p:txBody>
      </p:sp>
      <p:sp>
        <p:nvSpPr>
          <p:cNvPr id="13" name="Text Placeholder 9">
            <a:extLst>
              <a:ext uri="{FF2B5EF4-FFF2-40B4-BE49-F238E27FC236}">
                <a16:creationId xmlns:a16="http://schemas.microsoft.com/office/drawing/2014/main" id="{973180F1-F634-5542-937C-D93C70836729}"/>
              </a:ext>
            </a:extLst>
          </p:cNvPr>
          <p:cNvSpPr>
            <a:spLocks noGrp="1"/>
          </p:cNvSpPr>
          <p:nvPr>
            <p:ph type="body" sz="quarter" idx="15" hasCustomPrompt="1"/>
          </p:nvPr>
        </p:nvSpPr>
        <p:spPr>
          <a:xfrm>
            <a:off x="731836" y="2235220"/>
            <a:ext cx="10788161" cy="4002067"/>
          </a:xfrm>
        </p:spPr>
        <p:txBody>
          <a:bodyPr lIns="0" tIns="0" rIns="0" bIns="0" numCol="2" spcCol="540000">
            <a:noAutofit/>
          </a:bodyPr>
          <a:lstStyle>
            <a:lvl1pPr marL="0" indent="0">
              <a:lnSpc>
                <a:spcPct val="110000"/>
              </a:lnSpc>
              <a:buFontTx/>
              <a:buNone/>
              <a:defRPr sz="1200"/>
            </a:lvl1pPr>
            <a:lvl2pPr marL="628650" indent="-171450">
              <a:lnSpc>
                <a:spcPct val="110000"/>
              </a:lnSpc>
              <a:buClr>
                <a:schemeClr val="accent1"/>
              </a:buClr>
              <a:buFontTx/>
              <a:buBlip>
                <a:blip r:embed="rId2"/>
              </a:buBlip>
              <a:defRPr/>
            </a:lvl2pPr>
            <a:lvl3pPr marL="1085850" indent="-171450">
              <a:lnSpc>
                <a:spcPct val="110000"/>
              </a:lnSpc>
              <a:buClr>
                <a:schemeClr val="accent1"/>
              </a:buClr>
              <a:buFontTx/>
              <a:buBlip>
                <a:blip r:embed="rId2"/>
              </a:buBlip>
              <a:defRPr/>
            </a:lvl3pPr>
            <a:lvl4pPr marL="1543050" indent="-171450">
              <a:lnSpc>
                <a:spcPct val="110000"/>
              </a:lnSpc>
              <a:buClr>
                <a:schemeClr val="accent1"/>
              </a:buClr>
              <a:buFontTx/>
              <a:buBlip>
                <a:blip r:embed="rId2"/>
              </a:buBlip>
              <a:defRPr/>
            </a:lvl4pPr>
            <a:lvl5pPr marL="2000250" indent="-171450">
              <a:lnSpc>
                <a:spcPct val="110000"/>
              </a:lnSpc>
              <a:buClr>
                <a:schemeClr val="accent1"/>
              </a:buClr>
              <a:buFontTx/>
              <a:buBlip>
                <a:blip r:embed="rId2"/>
              </a:buBlip>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4496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evron Graphic and Content (mix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DF8F1DC-0495-BF4F-9BCB-0D39796491BF}"/>
              </a:ext>
            </a:extLst>
          </p:cNvPr>
          <p:cNvSpPr/>
          <p:nvPr userDrawn="1"/>
        </p:nvSpPr>
        <p:spPr>
          <a:xfrm>
            <a:off x="0" y="6514621"/>
            <a:ext cx="731838" cy="19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10" name="Oval 9">
            <a:extLst>
              <a:ext uri="{FF2B5EF4-FFF2-40B4-BE49-F238E27FC236}">
                <a16:creationId xmlns:a16="http://schemas.microsoft.com/office/drawing/2014/main" id="{F6BB584A-F093-5F45-8DBD-A76FC99DD41B}"/>
              </a:ext>
            </a:extLst>
          </p:cNvPr>
          <p:cNvSpPr/>
          <p:nvPr userDrawn="1"/>
        </p:nvSpPr>
        <p:spPr>
          <a:xfrm>
            <a:off x="170276" y="6501600"/>
            <a:ext cx="239360" cy="2393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5" name="Footer Placeholder 4">
            <a:extLst>
              <a:ext uri="{FF2B5EF4-FFF2-40B4-BE49-F238E27FC236}">
                <a16:creationId xmlns:a16="http://schemas.microsoft.com/office/drawing/2014/main" id="{2C5B7A27-6703-8244-86B7-58D0EFE9CC4A}"/>
              </a:ext>
            </a:extLst>
          </p:cNvPr>
          <p:cNvSpPr>
            <a:spLocks noGrp="1"/>
          </p:cNvSpPr>
          <p:nvPr>
            <p:ph type="ftr" sz="quarter" idx="11"/>
          </p:nvPr>
        </p:nvSpPr>
        <p:spPr>
          <a:xfrm>
            <a:off x="731837" y="6514621"/>
            <a:ext cx="3588161" cy="199247"/>
          </a:xfrm>
        </p:spPr>
        <p:txBody>
          <a:bodyPr/>
          <a:lstStyle>
            <a:lvl1pPr>
              <a:defRPr b="1">
                <a:latin typeface="+mj-lt"/>
              </a:defRPr>
            </a:lvl1pPr>
          </a:lstStyle>
          <a:p>
            <a:r>
              <a:rPr lang="en-US"/>
              <a:t>Matches Fashion Presentation</a:t>
            </a:r>
          </a:p>
        </p:txBody>
      </p:sp>
      <p:sp>
        <p:nvSpPr>
          <p:cNvPr id="11" name="Title 1">
            <a:extLst>
              <a:ext uri="{FF2B5EF4-FFF2-40B4-BE49-F238E27FC236}">
                <a16:creationId xmlns:a16="http://schemas.microsoft.com/office/drawing/2014/main" id="{51C96C7C-F82D-1944-AB6D-6A5845C685B7}"/>
              </a:ext>
            </a:extLst>
          </p:cNvPr>
          <p:cNvSpPr>
            <a:spLocks noGrp="1"/>
          </p:cNvSpPr>
          <p:nvPr>
            <p:ph type="title" hasCustomPrompt="1"/>
          </p:nvPr>
        </p:nvSpPr>
        <p:spPr>
          <a:xfrm>
            <a:off x="731838" y="188913"/>
            <a:ext cx="8496300" cy="685292"/>
          </a:xfrm>
          <a:prstGeom prst="rect">
            <a:avLst/>
          </a:prstGeom>
        </p:spPr>
        <p:txBody>
          <a:bodyPr lIns="0" tIns="0" rIns="0" bIns="0" anchor="t" anchorCtr="0">
            <a:noAutofit/>
          </a:bodyPr>
          <a:lstStyle>
            <a:lvl1pPr>
              <a:lnSpc>
                <a:spcPct val="90000"/>
              </a:lnSpc>
              <a:defRPr/>
            </a:lvl1pPr>
          </a:lstStyle>
          <a:p>
            <a:r>
              <a:rPr lang="en-US"/>
              <a:t>Click to edit Master title style</a:t>
            </a:r>
            <a:br>
              <a:rPr lang="en-US"/>
            </a:br>
            <a:r>
              <a:rPr lang="en-US"/>
              <a:t>two lines available</a:t>
            </a:r>
          </a:p>
        </p:txBody>
      </p:sp>
      <p:sp>
        <p:nvSpPr>
          <p:cNvPr id="15" name="Rectangle 14">
            <a:extLst>
              <a:ext uri="{FF2B5EF4-FFF2-40B4-BE49-F238E27FC236}">
                <a16:creationId xmlns:a16="http://schemas.microsoft.com/office/drawing/2014/main" id="{72F3336B-5A2A-E34F-8900-66A42D4AD8DC}"/>
              </a:ext>
            </a:extLst>
          </p:cNvPr>
          <p:cNvSpPr/>
          <p:nvPr userDrawn="1"/>
        </p:nvSpPr>
        <p:spPr>
          <a:xfrm flipV="1">
            <a:off x="720000" y="986119"/>
            <a:ext cx="1080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solidFill>
              <a:latin typeface="Calibri Light" panose="020F0302020204030204" pitchFamily="34" charset="0"/>
            </a:endParaRPr>
          </a:p>
        </p:txBody>
      </p:sp>
      <p:sp>
        <p:nvSpPr>
          <p:cNvPr id="16" name="Slide Number Placeholder 5">
            <a:extLst>
              <a:ext uri="{FF2B5EF4-FFF2-40B4-BE49-F238E27FC236}">
                <a16:creationId xmlns:a16="http://schemas.microsoft.com/office/drawing/2014/main" id="{385E8572-3C89-D44D-A83D-7AF803B40D83}"/>
              </a:ext>
            </a:extLst>
          </p:cNvPr>
          <p:cNvSpPr>
            <a:spLocks noGrp="1"/>
          </p:cNvSpPr>
          <p:nvPr>
            <p:ph type="sldNum" sz="quarter" idx="12"/>
          </p:nvPr>
        </p:nvSpPr>
        <p:spPr>
          <a:xfrm>
            <a:off x="77778" y="6501600"/>
            <a:ext cx="422204" cy="239360"/>
          </a:xfrm>
        </p:spPr>
        <p:txBody>
          <a:bodyPr/>
          <a:lstStyle>
            <a:lvl1pPr>
              <a:defRPr>
                <a:latin typeface="+mj-lt"/>
              </a:defRPr>
            </a:lvl1pPr>
          </a:lstStyle>
          <a:p>
            <a:fld id="{25B3C74B-46FF-C34D-94BB-4668CFE77C37}" type="slidenum">
              <a:rPr lang="en-US" smtClean="0"/>
              <a:pPr/>
              <a:t>‹#›</a:t>
            </a:fld>
            <a:endParaRPr lang="en-US"/>
          </a:p>
        </p:txBody>
      </p:sp>
      <p:sp>
        <p:nvSpPr>
          <p:cNvPr id="12" name="Text Placeholder 2">
            <a:extLst>
              <a:ext uri="{FF2B5EF4-FFF2-40B4-BE49-F238E27FC236}">
                <a16:creationId xmlns:a16="http://schemas.microsoft.com/office/drawing/2014/main" id="{51C0019E-FB40-A944-9A36-5E73A7A03F16}"/>
              </a:ext>
            </a:extLst>
          </p:cNvPr>
          <p:cNvSpPr>
            <a:spLocks noGrp="1"/>
          </p:cNvSpPr>
          <p:nvPr>
            <p:ph idx="13" hasCustomPrompt="1"/>
          </p:nvPr>
        </p:nvSpPr>
        <p:spPr>
          <a:xfrm>
            <a:off x="731836" y="1035140"/>
            <a:ext cx="10788164" cy="1200080"/>
          </a:xfrm>
          <a:prstGeom prst="rect">
            <a:avLst/>
          </a:prstGeom>
        </p:spPr>
        <p:txBody>
          <a:bodyPr vert="horz" lIns="0" tIns="0" rIns="0" bIns="0" rtlCol="0" anchor="t">
            <a:noAutofit/>
          </a:bodyPr>
          <a:lstStyle>
            <a:lvl1pPr marL="0" indent="0">
              <a:buFont typeface="Arial" panose="020B0604020202020204" pitchFamily="34" charset="0"/>
              <a:buNone/>
              <a:defRPr sz="1200"/>
            </a:lvl1pPr>
            <a:lvl2pPr marL="628650" indent="-171450">
              <a:buClr>
                <a:schemeClr val="accent1"/>
              </a:buClr>
              <a:buFont typeface="Courier New" panose="02070309020205020404" pitchFamily="49" charset="0"/>
              <a:buChar char="o"/>
              <a:defRPr/>
            </a:lvl2pPr>
            <a:lvl3pPr marL="1085850" indent="-171450">
              <a:buClr>
                <a:schemeClr val="accent1"/>
              </a:buClr>
              <a:buFont typeface="Courier New" panose="02070309020205020404" pitchFamily="49" charset="0"/>
              <a:buChar char="o"/>
              <a:defRPr/>
            </a:lvl3pPr>
            <a:lvl4pPr marL="1543050" indent="-171450">
              <a:buClr>
                <a:schemeClr val="accent1"/>
              </a:buClr>
              <a:buFont typeface="Courier New" panose="02070309020205020404" pitchFamily="49" charset="0"/>
              <a:buChar char="o"/>
              <a:defRPr/>
            </a:lvl4pPr>
            <a:lvl5pPr marL="2000250" indent="-171450">
              <a:buClr>
                <a:schemeClr val="accent1"/>
              </a:buClr>
              <a:buFont typeface="Courier New" panose="02070309020205020404" pitchFamily="49" charset="0"/>
              <a:buChar char="o"/>
              <a:defRPr/>
            </a:lvl5pPr>
          </a:lstStyle>
          <a:p>
            <a:pPr lvl="0"/>
            <a:r>
              <a:rPr lang="en-US"/>
              <a:t>Chevron graphic</a:t>
            </a:r>
          </a:p>
        </p:txBody>
      </p:sp>
      <p:sp>
        <p:nvSpPr>
          <p:cNvPr id="13" name="Content Placeholder 3">
            <a:extLst>
              <a:ext uri="{FF2B5EF4-FFF2-40B4-BE49-F238E27FC236}">
                <a16:creationId xmlns:a16="http://schemas.microsoft.com/office/drawing/2014/main" id="{5606712A-5275-BF41-A928-F4D99C0533CA}"/>
              </a:ext>
            </a:extLst>
          </p:cNvPr>
          <p:cNvSpPr>
            <a:spLocks noGrp="1"/>
          </p:cNvSpPr>
          <p:nvPr>
            <p:ph sz="half" idx="2" hasCustomPrompt="1"/>
          </p:nvPr>
        </p:nvSpPr>
        <p:spPr>
          <a:xfrm>
            <a:off x="6345810" y="2238198"/>
            <a:ext cx="5174190" cy="3997754"/>
          </a:xfrm>
        </p:spPr>
        <p:txBody>
          <a:bodyPr lIns="0" tIns="0" rIns="0" bIns="0">
            <a:noAutofit/>
          </a:bodyPr>
          <a:lstStyle>
            <a:lvl1pPr marL="0" indent="0">
              <a:buFont typeface="Arial" panose="020B0604020202020204" pitchFamily="34" charset="0"/>
              <a:buNone/>
              <a:defRPr/>
            </a:lvl1pPr>
            <a:lvl2pPr marL="628650" indent="-171450">
              <a:buClr>
                <a:schemeClr val="accent1"/>
              </a:buClr>
              <a:buFontTx/>
              <a:buBlip>
                <a:blip r:embed="rId2"/>
              </a:buBlip>
              <a:defRPr/>
            </a:lvl2pPr>
            <a:lvl3pPr marL="1085850" indent="-171450">
              <a:buClr>
                <a:schemeClr val="accent1"/>
              </a:buClr>
              <a:buFontTx/>
              <a:buBlip>
                <a:blip r:embed="rId2"/>
              </a:buBlip>
              <a:defRPr/>
            </a:lvl3pPr>
            <a:lvl4pPr marL="1543050" indent="-171450">
              <a:buClr>
                <a:schemeClr val="accent1"/>
              </a:buClr>
              <a:buFontTx/>
              <a:buBlip>
                <a:blip r:embed="rId2"/>
              </a:buBlip>
              <a:defRPr/>
            </a:lvl4pPr>
            <a:lvl5pPr marL="2000250" indent="-171450">
              <a:buClr>
                <a:schemeClr val="accent1"/>
              </a:buClr>
              <a:buFontTx/>
              <a:buBlip>
                <a:blip r:embed="rId2"/>
              </a:buBlip>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DD37FD0-49DF-FE47-B86A-905D2F181D2C}"/>
              </a:ext>
            </a:extLst>
          </p:cNvPr>
          <p:cNvSpPr>
            <a:spLocks noGrp="1"/>
          </p:cNvSpPr>
          <p:nvPr>
            <p:ph idx="14"/>
          </p:nvPr>
        </p:nvSpPr>
        <p:spPr>
          <a:xfrm>
            <a:off x="731839" y="2235220"/>
            <a:ext cx="5174190" cy="4006688"/>
          </a:xfrm>
          <a:prstGeom prst="rect">
            <a:avLst/>
          </a:prstGeom>
        </p:spPr>
        <p:txBody>
          <a:bodyPr vert="horz" lIns="0" tIns="0" rIns="0" bIns="0" rtlCol="0" anchor="t">
            <a:noAutofit/>
          </a:bodyPr>
          <a:lstStyle>
            <a:lvl1pPr marL="0" indent="0">
              <a:buFont typeface="Arial" panose="020B0604020202020204" pitchFamily="34" charset="0"/>
              <a:buNone/>
              <a:defRPr/>
            </a:lvl1pPr>
            <a:lvl2pPr marL="628650" indent="-171450">
              <a:buClr>
                <a:schemeClr val="accent1"/>
              </a:buClr>
              <a:buFont typeface="Courier New" panose="02070309020205020404" pitchFamily="49" charset="0"/>
              <a:buChar char="o"/>
              <a:defRPr/>
            </a:lvl2pPr>
            <a:lvl3pPr marL="1085850" indent="-171450">
              <a:buClr>
                <a:schemeClr val="accent1"/>
              </a:buClr>
              <a:buFont typeface="Courier New" panose="02070309020205020404" pitchFamily="49" charset="0"/>
              <a:buChar char="o"/>
              <a:defRPr/>
            </a:lvl3pPr>
            <a:lvl4pPr marL="1543050" indent="-171450">
              <a:buClr>
                <a:schemeClr val="accent1"/>
              </a:buClr>
              <a:buFont typeface="Courier New" panose="02070309020205020404" pitchFamily="49" charset="0"/>
              <a:buChar char="o"/>
              <a:defRPr/>
            </a:lvl4pPr>
            <a:lvl5pPr marL="2000250" indent="-171450">
              <a:buClr>
                <a:schemeClr val="accent1"/>
              </a:buClr>
              <a:buFont typeface="Courier New" panose="02070309020205020404" pitchFamily="49" charset="0"/>
              <a:buChar char="o"/>
              <a:defRPr/>
            </a:lvl5pPr>
          </a:lstStyle>
          <a:p>
            <a:pPr lvl="0"/>
            <a:r>
              <a:rPr lang="en-US"/>
              <a:t>Click to edit Master text styles</a:t>
            </a:r>
          </a:p>
        </p:txBody>
      </p:sp>
    </p:spTree>
    <p:extLst>
      <p:ext uri="{BB962C8B-B14F-4D97-AF65-F5344CB8AC3E}">
        <p14:creationId xmlns:p14="http://schemas.microsoft.com/office/powerpoint/2010/main" val="3113892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evron Graphic and Content (image/graph)">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DF8F1DC-0495-BF4F-9BCB-0D39796491BF}"/>
              </a:ext>
            </a:extLst>
          </p:cNvPr>
          <p:cNvSpPr/>
          <p:nvPr userDrawn="1"/>
        </p:nvSpPr>
        <p:spPr>
          <a:xfrm>
            <a:off x="0" y="6514621"/>
            <a:ext cx="731838" cy="19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10" name="Oval 9">
            <a:extLst>
              <a:ext uri="{FF2B5EF4-FFF2-40B4-BE49-F238E27FC236}">
                <a16:creationId xmlns:a16="http://schemas.microsoft.com/office/drawing/2014/main" id="{F6BB584A-F093-5F45-8DBD-A76FC99DD41B}"/>
              </a:ext>
            </a:extLst>
          </p:cNvPr>
          <p:cNvSpPr/>
          <p:nvPr userDrawn="1"/>
        </p:nvSpPr>
        <p:spPr>
          <a:xfrm>
            <a:off x="170276" y="6501600"/>
            <a:ext cx="239360" cy="2393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5" name="Footer Placeholder 4">
            <a:extLst>
              <a:ext uri="{FF2B5EF4-FFF2-40B4-BE49-F238E27FC236}">
                <a16:creationId xmlns:a16="http://schemas.microsoft.com/office/drawing/2014/main" id="{2C5B7A27-6703-8244-86B7-58D0EFE9CC4A}"/>
              </a:ext>
            </a:extLst>
          </p:cNvPr>
          <p:cNvSpPr>
            <a:spLocks noGrp="1"/>
          </p:cNvSpPr>
          <p:nvPr>
            <p:ph type="ftr" sz="quarter" idx="11"/>
          </p:nvPr>
        </p:nvSpPr>
        <p:spPr>
          <a:xfrm>
            <a:off x="731837" y="6514621"/>
            <a:ext cx="3588161" cy="199247"/>
          </a:xfrm>
        </p:spPr>
        <p:txBody>
          <a:bodyPr/>
          <a:lstStyle>
            <a:lvl1pPr>
              <a:defRPr b="1">
                <a:latin typeface="+mj-lt"/>
              </a:defRPr>
            </a:lvl1pPr>
          </a:lstStyle>
          <a:p>
            <a:r>
              <a:rPr lang="en-US"/>
              <a:t>Matches Fashion Presentation</a:t>
            </a:r>
          </a:p>
        </p:txBody>
      </p:sp>
      <p:sp>
        <p:nvSpPr>
          <p:cNvPr id="11" name="Title 1">
            <a:extLst>
              <a:ext uri="{FF2B5EF4-FFF2-40B4-BE49-F238E27FC236}">
                <a16:creationId xmlns:a16="http://schemas.microsoft.com/office/drawing/2014/main" id="{51C96C7C-F82D-1944-AB6D-6A5845C685B7}"/>
              </a:ext>
            </a:extLst>
          </p:cNvPr>
          <p:cNvSpPr>
            <a:spLocks noGrp="1"/>
          </p:cNvSpPr>
          <p:nvPr>
            <p:ph type="title" hasCustomPrompt="1"/>
          </p:nvPr>
        </p:nvSpPr>
        <p:spPr>
          <a:xfrm>
            <a:off x="731838" y="188913"/>
            <a:ext cx="8496300" cy="685292"/>
          </a:xfrm>
          <a:prstGeom prst="rect">
            <a:avLst/>
          </a:prstGeom>
        </p:spPr>
        <p:txBody>
          <a:bodyPr lIns="0" tIns="0" rIns="0" bIns="0" anchor="t" anchorCtr="0">
            <a:noAutofit/>
          </a:bodyPr>
          <a:lstStyle>
            <a:lvl1pPr>
              <a:lnSpc>
                <a:spcPct val="90000"/>
              </a:lnSpc>
              <a:defRPr/>
            </a:lvl1pPr>
          </a:lstStyle>
          <a:p>
            <a:r>
              <a:rPr lang="en-US"/>
              <a:t>Click to edit Master title style</a:t>
            </a:r>
            <a:br>
              <a:rPr lang="en-US"/>
            </a:br>
            <a:r>
              <a:rPr lang="en-US"/>
              <a:t>two lines available</a:t>
            </a:r>
          </a:p>
        </p:txBody>
      </p:sp>
      <p:sp>
        <p:nvSpPr>
          <p:cNvPr id="15" name="Rectangle 14">
            <a:extLst>
              <a:ext uri="{FF2B5EF4-FFF2-40B4-BE49-F238E27FC236}">
                <a16:creationId xmlns:a16="http://schemas.microsoft.com/office/drawing/2014/main" id="{72F3336B-5A2A-E34F-8900-66A42D4AD8DC}"/>
              </a:ext>
            </a:extLst>
          </p:cNvPr>
          <p:cNvSpPr/>
          <p:nvPr userDrawn="1"/>
        </p:nvSpPr>
        <p:spPr>
          <a:xfrm flipV="1">
            <a:off x="720000" y="986119"/>
            <a:ext cx="1080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solidFill>
              <a:latin typeface="Calibri Light" panose="020F0302020204030204" pitchFamily="34" charset="0"/>
            </a:endParaRPr>
          </a:p>
        </p:txBody>
      </p:sp>
      <p:sp>
        <p:nvSpPr>
          <p:cNvPr id="16" name="Slide Number Placeholder 5">
            <a:extLst>
              <a:ext uri="{FF2B5EF4-FFF2-40B4-BE49-F238E27FC236}">
                <a16:creationId xmlns:a16="http://schemas.microsoft.com/office/drawing/2014/main" id="{385E8572-3C89-D44D-A83D-7AF803B40D83}"/>
              </a:ext>
            </a:extLst>
          </p:cNvPr>
          <p:cNvSpPr>
            <a:spLocks noGrp="1"/>
          </p:cNvSpPr>
          <p:nvPr>
            <p:ph type="sldNum" sz="quarter" idx="12"/>
          </p:nvPr>
        </p:nvSpPr>
        <p:spPr>
          <a:xfrm>
            <a:off x="77778" y="6501600"/>
            <a:ext cx="422204" cy="239360"/>
          </a:xfrm>
        </p:spPr>
        <p:txBody>
          <a:bodyPr/>
          <a:lstStyle>
            <a:lvl1pPr>
              <a:defRPr>
                <a:latin typeface="+mj-lt"/>
              </a:defRPr>
            </a:lvl1pPr>
          </a:lstStyle>
          <a:p>
            <a:fld id="{25B3C74B-46FF-C34D-94BB-4668CFE77C37}" type="slidenum">
              <a:rPr lang="en-US" smtClean="0"/>
              <a:pPr/>
              <a:t>‹#›</a:t>
            </a:fld>
            <a:endParaRPr lang="en-US"/>
          </a:p>
        </p:txBody>
      </p:sp>
      <p:sp>
        <p:nvSpPr>
          <p:cNvPr id="12" name="Text Placeholder 2">
            <a:extLst>
              <a:ext uri="{FF2B5EF4-FFF2-40B4-BE49-F238E27FC236}">
                <a16:creationId xmlns:a16="http://schemas.microsoft.com/office/drawing/2014/main" id="{51C0019E-FB40-A944-9A36-5E73A7A03F16}"/>
              </a:ext>
            </a:extLst>
          </p:cNvPr>
          <p:cNvSpPr>
            <a:spLocks noGrp="1"/>
          </p:cNvSpPr>
          <p:nvPr>
            <p:ph idx="13" hasCustomPrompt="1"/>
          </p:nvPr>
        </p:nvSpPr>
        <p:spPr>
          <a:xfrm>
            <a:off x="731836" y="1035140"/>
            <a:ext cx="10788164" cy="1200080"/>
          </a:xfrm>
          <a:prstGeom prst="rect">
            <a:avLst/>
          </a:prstGeom>
        </p:spPr>
        <p:txBody>
          <a:bodyPr vert="horz" lIns="0" tIns="0" rIns="0" bIns="0" rtlCol="0" anchor="t">
            <a:noAutofit/>
          </a:bodyPr>
          <a:lstStyle>
            <a:lvl1pPr marL="0" indent="0">
              <a:buFont typeface="Arial" panose="020B0604020202020204" pitchFamily="34" charset="0"/>
              <a:buNone/>
              <a:defRPr sz="1200"/>
            </a:lvl1pPr>
            <a:lvl2pPr marL="628650" indent="-171450">
              <a:buClr>
                <a:schemeClr val="accent1"/>
              </a:buClr>
              <a:buFont typeface="Courier New" panose="02070309020205020404" pitchFamily="49" charset="0"/>
              <a:buChar char="o"/>
              <a:defRPr/>
            </a:lvl2pPr>
            <a:lvl3pPr marL="1085850" indent="-171450">
              <a:buClr>
                <a:schemeClr val="accent1"/>
              </a:buClr>
              <a:buFont typeface="Courier New" panose="02070309020205020404" pitchFamily="49" charset="0"/>
              <a:buChar char="o"/>
              <a:defRPr/>
            </a:lvl3pPr>
            <a:lvl4pPr marL="1543050" indent="-171450">
              <a:buClr>
                <a:schemeClr val="accent1"/>
              </a:buClr>
              <a:buFont typeface="Courier New" panose="02070309020205020404" pitchFamily="49" charset="0"/>
              <a:buChar char="o"/>
              <a:defRPr/>
            </a:lvl4pPr>
            <a:lvl5pPr marL="2000250" indent="-171450">
              <a:buClr>
                <a:schemeClr val="accent1"/>
              </a:buClr>
              <a:buFont typeface="Courier New" panose="02070309020205020404" pitchFamily="49" charset="0"/>
              <a:buChar char="o"/>
              <a:defRPr/>
            </a:lvl5pPr>
          </a:lstStyle>
          <a:p>
            <a:pPr lvl="0"/>
            <a:r>
              <a:rPr lang="en-US"/>
              <a:t>Chevron graphic</a:t>
            </a:r>
          </a:p>
        </p:txBody>
      </p:sp>
      <p:sp>
        <p:nvSpPr>
          <p:cNvPr id="14" name="Text Placeholder 2">
            <a:extLst>
              <a:ext uri="{FF2B5EF4-FFF2-40B4-BE49-F238E27FC236}">
                <a16:creationId xmlns:a16="http://schemas.microsoft.com/office/drawing/2014/main" id="{7DD37FD0-49DF-FE47-B86A-905D2F181D2C}"/>
              </a:ext>
            </a:extLst>
          </p:cNvPr>
          <p:cNvSpPr>
            <a:spLocks noGrp="1"/>
          </p:cNvSpPr>
          <p:nvPr>
            <p:ph idx="14"/>
          </p:nvPr>
        </p:nvSpPr>
        <p:spPr>
          <a:xfrm>
            <a:off x="731838" y="2235220"/>
            <a:ext cx="10799999" cy="4006688"/>
          </a:xfrm>
          <a:prstGeom prst="rect">
            <a:avLst/>
          </a:prstGeom>
        </p:spPr>
        <p:txBody>
          <a:bodyPr vert="horz" lIns="0" tIns="0" rIns="0" bIns="0" rtlCol="0" anchor="t">
            <a:noAutofit/>
          </a:bodyPr>
          <a:lstStyle>
            <a:lvl1pPr marL="0" indent="0">
              <a:buFont typeface="Arial" panose="020B0604020202020204" pitchFamily="34" charset="0"/>
              <a:buNone/>
              <a:defRPr/>
            </a:lvl1pPr>
            <a:lvl2pPr marL="628650" indent="-171450">
              <a:buClr>
                <a:schemeClr val="accent1"/>
              </a:buClr>
              <a:buFont typeface="Courier New" panose="02070309020205020404" pitchFamily="49" charset="0"/>
              <a:buChar char="o"/>
              <a:defRPr/>
            </a:lvl2pPr>
            <a:lvl3pPr marL="1085850" indent="-171450">
              <a:buClr>
                <a:schemeClr val="accent1"/>
              </a:buClr>
              <a:buFont typeface="Courier New" panose="02070309020205020404" pitchFamily="49" charset="0"/>
              <a:buChar char="o"/>
              <a:defRPr/>
            </a:lvl3pPr>
            <a:lvl4pPr marL="1543050" indent="-171450">
              <a:buClr>
                <a:schemeClr val="accent1"/>
              </a:buClr>
              <a:buFont typeface="Courier New" panose="02070309020205020404" pitchFamily="49" charset="0"/>
              <a:buChar char="o"/>
              <a:defRPr/>
            </a:lvl4pPr>
            <a:lvl5pPr marL="2000250" indent="-171450">
              <a:buClr>
                <a:schemeClr val="accent1"/>
              </a:buClr>
              <a:buFont typeface="Courier New" panose="02070309020205020404" pitchFamily="49" charset="0"/>
              <a:buChar char="o"/>
              <a:defRPr/>
            </a:lvl5pPr>
          </a:lstStyle>
          <a:p>
            <a:pPr lvl="0"/>
            <a:r>
              <a:rPr lang="en-US"/>
              <a:t>Click to edit Master text styles</a:t>
            </a:r>
          </a:p>
        </p:txBody>
      </p:sp>
    </p:spTree>
    <p:extLst>
      <p:ext uri="{BB962C8B-B14F-4D97-AF65-F5344CB8AC3E}">
        <p14:creationId xmlns:p14="http://schemas.microsoft.com/office/powerpoint/2010/main" val="3456023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FCA10C1-FF84-6A43-9C0D-93CA687292E0}"/>
              </a:ext>
            </a:extLst>
          </p:cNvPr>
          <p:cNvSpPr/>
          <p:nvPr userDrawn="1"/>
        </p:nvSpPr>
        <p:spPr>
          <a:xfrm>
            <a:off x="-1" y="6514621"/>
            <a:ext cx="731837" cy="19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21" name="Oval 20">
            <a:extLst>
              <a:ext uri="{FF2B5EF4-FFF2-40B4-BE49-F238E27FC236}">
                <a16:creationId xmlns:a16="http://schemas.microsoft.com/office/drawing/2014/main" id="{EA3B247F-D4E7-6D47-9A38-C94CD867456A}"/>
              </a:ext>
            </a:extLst>
          </p:cNvPr>
          <p:cNvSpPr/>
          <p:nvPr userDrawn="1"/>
        </p:nvSpPr>
        <p:spPr>
          <a:xfrm>
            <a:off x="170276" y="6503032"/>
            <a:ext cx="239360" cy="2393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5" name="Footer Placeholder 4">
            <a:extLst>
              <a:ext uri="{FF2B5EF4-FFF2-40B4-BE49-F238E27FC236}">
                <a16:creationId xmlns:a16="http://schemas.microsoft.com/office/drawing/2014/main" id="{2C5B7A27-6703-8244-86B7-58D0EFE9CC4A}"/>
              </a:ext>
            </a:extLst>
          </p:cNvPr>
          <p:cNvSpPr>
            <a:spLocks noGrp="1"/>
          </p:cNvSpPr>
          <p:nvPr>
            <p:ph type="ftr" sz="quarter" idx="11"/>
          </p:nvPr>
        </p:nvSpPr>
        <p:spPr>
          <a:xfrm>
            <a:off x="731837" y="6514621"/>
            <a:ext cx="3588161" cy="199247"/>
          </a:xfrm>
          <a:prstGeom prst="homePlate">
            <a:avLst/>
          </a:prstGeom>
        </p:spPr>
        <p:txBody>
          <a:bodyPr/>
          <a:lstStyle>
            <a:lvl1pPr>
              <a:defRPr b="1">
                <a:latin typeface="+mj-lt"/>
              </a:defRPr>
            </a:lvl1pPr>
          </a:lstStyle>
          <a:p>
            <a:r>
              <a:rPr lang="en-US"/>
              <a:t>Matches Fashion Presentation</a:t>
            </a:r>
          </a:p>
        </p:txBody>
      </p:sp>
      <p:sp>
        <p:nvSpPr>
          <p:cNvPr id="22" name="Slide Number Placeholder 5">
            <a:extLst>
              <a:ext uri="{FF2B5EF4-FFF2-40B4-BE49-F238E27FC236}">
                <a16:creationId xmlns:a16="http://schemas.microsoft.com/office/drawing/2014/main" id="{51677927-5C40-3747-82D2-FDAAFDA7D41A}"/>
              </a:ext>
            </a:extLst>
          </p:cNvPr>
          <p:cNvSpPr>
            <a:spLocks noGrp="1"/>
          </p:cNvSpPr>
          <p:nvPr>
            <p:ph type="sldNum" sz="quarter" idx="12"/>
          </p:nvPr>
        </p:nvSpPr>
        <p:spPr>
          <a:xfrm>
            <a:off x="77778" y="6501600"/>
            <a:ext cx="422204" cy="239360"/>
          </a:xfrm>
        </p:spPr>
        <p:txBody>
          <a:bodyPr/>
          <a:lstStyle>
            <a:lvl1pPr>
              <a:defRPr>
                <a:latin typeface="+mj-lt"/>
              </a:defRPr>
            </a:lvl1pPr>
          </a:lstStyle>
          <a:p>
            <a:fld id="{25B3C74B-46FF-C34D-94BB-4668CFE77C37}" type="slidenum">
              <a:rPr lang="en-US" smtClean="0"/>
              <a:pPr/>
              <a:t>‹#›</a:t>
            </a:fld>
            <a:endParaRPr lang="en-US"/>
          </a:p>
        </p:txBody>
      </p:sp>
      <p:sp>
        <p:nvSpPr>
          <p:cNvPr id="2" name="TextBox 1">
            <a:extLst>
              <a:ext uri="{FF2B5EF4-FFF2-40B4-BE49-F238E27FC236}">
                <a16:creationId xmlns:a16="http://schemas.microsoft.com/office/drawing/2014/main" id="{7C093387-CB8D-0245-9244-BFBD6DF88FF0}"/>
              </a:ext>
            </a:extLst>
          </p:cNvPr>
          <p:cNvSpPr txBox="1"/>
          <p:nvPr userDrawn="1"/>
        </p:nvSpPr>
        <p:spPr>
          <a:xfrm>
            <a:off x="731836" y="4780721"/>
            <a:ext cx="10764839" cy="1456565"/>
          </a:xfrm>
          <a:prstGeom prst="rect">
            <a:avLst/>
          </a:prstGeom>
          <a:noFill/>
        </p:spPr>
        <p:txBody>
          <a:bodyPr wrap="square" rtlCol="0" anchor="b">
            <a:noAutofit/>
          </a:bodyPr>
          <a:lstStyle/>
          <a:p>
            <a:pPr algn="l">
              <a:spcAft>
                <a:spcPts val="1200"/>
              </a:spcAft>
            </a:pPr>
            <a:r>
              <a:rPr lang="en-US" sz="1200">
                <a:latin typeface="+mj-lt"/>
              </a:rPr>
              <a:t>Disclaimer: This publication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Hatmill Limited, its members, employees and agents accept no liability, and disclaim all responsibility, for the consequences of you or anyone else acting, or refraining to act, in reliance of the information contained in this publication or for any decision based on it.</a:t>
            </a:r>
          </a:p>
          <a:p>
            <a:pPr algn="l">
              <a:spcAft>
                <a:spcPts val="1200"/>
              </a:spcAft>
            </a:pPr>
            <a:r>
              <a:rPr lang="en-US" sz="1200">
                <a:latin typeface="+mj-lt"/>
              </a:rPr>
              <a:t>© 2020 Hatmill Limited. All rights reserved. ‘Hatmill’ refers to Hatmill Limited.</a:t>
            </a:r>
          </a:p>
        </p:txBody>
      </p:sp>
      <p:sp>
        <p:nvSpPr>
          <p:cNvPr id="7" name="Rectangle 6">
            <a:extLst>
              <a:ext uri="{FF2B5EF4-FFF2-40B4-BE49-F238E27FC236}">
                <a16:creationId xmlns:a16="http://schemas.microsoft.com/office/drawing/2014/main" id="{6DBEEDCF-33E5-284A-8AB3-31D588CCA7B0}"/>
              </a:ext>
            </a:extLst>
          </p:cNvPr>
          <p:cNvSpPr/>
          <p:nvPr userDrawn="1"/>
        </p:nvSpPr>
        <p:spPr>
          <a:xfrm>
            <a:off x="9273209" y="159025"/>
            <a:ext cx="2286000" cy="795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451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image/graph)">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850F91C-2131-034F-B96C-C16BB1E980BA}"/>
              </a:ext>
            </a:extLst>
          </p:cNvPr>
          <p:cNvSpPr/>
          <p:nvPr userDrawn="1"/>
        </p:nvSpPr>
        <p:spPr>
          <a:xfrm>
            <a:off x="0" y="6514621"/>
            <a:ext cx="731838" cy="19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10" name="Oval 9">
            <a:extLst>
              <a:ext uri="{FF2B5EF4-FFF2-40B4-BE49-F238E27FC236}">
                <a16:creationId xmlns:a16="http://schemas.microsoft.com/office/drawing/2014/main" id="{F6BB584A-F093-5F45-8DBD-A76FC99DD41B}"/>
              </a:ext>
            </a:extLst>
          </p:cNvPr>
          <p:cNvSpPr/>
          <p:nvPr userDrawn="1"/>
        </p:nvSpPr>
        <p:spPr>
          <a:xfrm>
            <a:off x="169200" y="6501600"/>
            <a:ext cx="239360" cy="2393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5" name="Footer Placeholder 4">
            <a:extLst>
              <a:ext uri="{FF2B5EF4-FFF2-40B4-BE49-F238E27FC236}">
                <a16:creationId xmlns:a16="http://schemas.microsoft.com/office/drawing/2014/main" id="{2C5B7A27-6703-8244-86B7-58D0EFE9CC4A}"/>
              </a:ext>
            </a:extLst>
          </p:cNvPr>
          <p:cNvSpPr>
            <a:spLocks noGrp="1"/>
          </p:cNvSpPr>
          <p:nvPr>
            <p:ph type="ftr" sz="quarter" idx="11"/>
          </p:nvPr>
        </p:nvSpPr>
        <p:spPr>
          <a:xfrm>
            <a:off x="731837" y="6514621"/>
            <a:ext cx="3588161" cy="199247"/>
          </a:xfrm>
        </p:spPr>
        <p:txBody>
          <a:bodyPr/>
          <a:lstStyle>
            <a:lvl1pPr>
              <a:defRPr b="1">
                <a:latin typeface="+mj-lt"/>
              </a:defRPr>
            </a:lvl1pPr>
          </a:lstStyle>
          <a:p>
            <a:r>
              <a:rPr lang="en-US"/>
              <a:t>Matches Fashion Presentation</a:t>
            </a:r>
          </a:p>
        </p:txBody>
      </p:sp>
      <p:sp>
        <p:nvSpPr>
          <p:cNvPr id="6" name="Slide Number Placeholder 5">
            <a:extLst>
              <a:ext uri="{FF2B5EF4-FFF2-40B4-BE49-F238E27FC236}">
                <a16:creationId xmlns:a16="http://schemas.microsoft.com/office/drawing/2014/main" id="{5610E986-B94E-5747-BE14-592FE1DE02C0}"/>
              </a:ext>
            </a:extLst>
          </p:cNvPr>
          <p:cNvSpPr>
            <a:spLocks noGrp="1"/>
          </p:cNvSpPr>
          <p:nvPr>
            <p:ph type="sldNum" sz="quarter" idx="12"/>
          </p:nvPr>
        </p:nvSpPr>
        <p:spPr>
          <a:xfrm>
            <a:off x="77778" y="6501600"/>
            <a:ext cx="422204" cy="239360"/>
          </a:xfrm>
        </p:spPr>
        <p:txBody>
          <a:bodyPr/>
          <a:lstStyle>
            <a:lvl1pPr>
              <a:defRPr>
                <a:latin typeface="+mj-lt"/>
              </a:defRPr>
            </a:lvl1pPr>
          </a:lstStyle>
          <a:p>
            <a:fld id="{25B3C74B-46FF-C34D-94BB-4668CFE77C37}" type="slidenum">
              <a:rPr lang="en-US" smtClean="0"/>
              <a:pPr/>
              <a:t>‹#›</a:t>
            </a:fld>
            <a:endParaRPr lang="en-US"/>
          </a:p>
        </p:txBody>
      </p:sp>
      <p:sp>
        <p:nvSpPr>
          <p:cNvPr id="11" name="Title 1">
            <a:extLst>
              <a:ext uri="{FF2B5EF4-FFF2-40B4-BE49-F238E27FC236}">
                <a16:creationId xmlns:a16="http://schemas.microsoft.com/office/drawing/2014/main" id="{51C96C7C-F82D-1944-AB6D-6A5845C685B7}"/>
              </a:ext>
            </a:extLst>
          </p:cNvPr>
          <p:cNvSpPr>
            <a:spLocks noGrp="1"/>
          </p:cNvSpPr>
          <p:nvPr>
            <p:ph type="title" hasCustomPrompt="1"/>
          </p:nvPr>
        </p:nvSpPr>
        <p:spPr>
          <a:xfrm>
            <a:off x="731838" y="188913"/>
            <a:ext cx="8496300" cy="685292"/>
          </a:xfrm>
          <a:prstGeom prst="rect">
            <a:avLst/>
          </a:prstGeom>
        </p:spPr>
        <p:txBody>
          <a:bodyPr lIns="0" tIns="0" rIns="0" bIns="0" anchor="t" anchorCtr="0">
            <a:noAutofit/>
          </a:bodyPr>
          <a:lstStyle>
            <a:lvl1pPr>
              <a:lnSpc>
                <a:spcPct val="90000"/>
              </a:lnSpc>
              <a:defRPr/>
            </a:lvl1pPr>
          </a:lstStyle>
          <a:p>
            <a:r>
              <a:rPr lang="en-US"/>
              <a:t>Click to edit Master title style</a:t>
            </a:r>
            <a:br>
              <a:rPr lang="en-US"/>
            </a:br>
            <a:r>
              <a:rPr lang="en-US"/>
              <a:t>two lines available</a:t>
            </a:r>
          </a:p>
        </p:txBody>
      </p:sp>
      <p:sp>
        <p:nvSpPr>
          <p:cNvPr id="13" name="Text Placeholder 2">
            <a:extLst>
              <a:ext uri="{FF2B5EF4-FFF2-40B4-BE49-F238E27FC236}">
                <a16:creationId xmlns:a16="http://schemas.microsoft.com/office/drawing/2014/main" id="{59612C30-B08E-9D4B-86BB-07F273F9E153}"/>
              </a:ext>
            </a:extLst>
          </p:cNvPr>
          <p:cNvSpPr>
            <a:spLocks noGrp="1"/>
          </p:cNvSpPr>
          <p:nvPr>
            <p:ph idx="1"/>
          </p:nvPr>
        </p:nvSpPr>
        <p:spPr>
          <a:xfrm>
            <a:off x="731838" y="1196974"/>
            <a:ext cx="10788162" cy="5044934"/>
          </a:xfrm>
          <a:prstGeom prst="rect">
            <a:avLst/>
          </a:prstGeom>
        </p:spPr>
        <p:txBody>
          <a:bodyPr vert="horz" lIns="0" tIns="0" rIns="0" bIns="0" rtlCol="0" anchor="t">
            <a:noAutofit/>
          </a:bodyPr>
          <a:lstStyle>
            <a:lvl1pPr marL="0" indent="0">
              <a:buFont typeface="Arial" panose="020B0604020202020204" pitchFamily="34" charset="0"/>
              <a:buNone/>
              <a:defRPr/>
            </a:lvl1pPr>
            <a:lvl2pPr marL="628650" indent="-171450">
              <a:buClr>
                <a:schemeClr val="accent1"/>
              </a:buClr>
              <a:buFont typeface="Courier New" panose="02070309020205020404" pitchFamily="49" charset="0"/>
              <a:buChar char="o"/>
              <a:defRPr/>
            </a:lvl2pPr>
            <a:lvl3pPr marL="1085850" indent="-171450">
              <a:buClr>
                <a:schemeClr val="accent1"/>
              </a:buClr>
              <a:buFont typeface="Courier New" panose="02070309020205020404" pitchFamily="49" charset="0"/>
              <a:buChar char="o"/>
              <a:defRPr/>
            </a:lvl3pPr>
            <a:lvl4pPr marL="1543050" indent="-171450">
              <a:buClr>
                <a:schemeClr val="accent1"/>
              </a:buClr>
              <a:buFont typeface="Courier New" panose="02070309020205020404" pitchFamily="49" charset="0"/>
              <a:buChar char="o"/>
              <a:defRPr/>
            </a:lvl4pPr>
            <a:lvl5pPr marL="2000250" indent="-171450">
              <a:buClr>
                <a:schemeClr val="accent1"/>
              </a:buClr>
              <a:buFont typeface="Courier New" panose="02070309020205020404" pitchFamily="49" charset="0"/>
              <a:buChar char="o"/>
              <a:defRPr/>
            </a:lvl5pPr>
          </a:lstStyle>
          <a:p>
            <a:pPr lvl="0"/>
            <a:r>
              <a:rPr lang="en-US"/>
              <a:t>Click to edit Master text styles</a:t>
            </a:r>
          </a:p>
        </p:txBody>
      </p:sp>
      <p:sp>
        <p:nvSpPr>
          <p:cNvPr id="15" name="Rectangle 14">
            <a:extLst>
              <a:ext uri="{FF2B5EF4-FFF2-40B4-BE49-F238E27FC236}">
                <a16:creationId xmlns:a16="http://schemas.microsoft.com/office/drawing/2014/main" id="{72F3336B-5A2A-E34F-8900-66A42D4AD8DC}"/>
              </a:ext>
            </a:extLst>
          </p:cNvPr>
          <p:cNvSpPr/>
          <p:nvPr userDrawn="1"/>
        </p:nvSpPr>
        <p:spPr>
          <a:xfrm flipV="1">
            <a:off x="720000" y="986119"/>
            <a:ext cx="1080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solidFill>
              <a:latin typeface="Calibri Light" panose="020F0302020204030204" pitchFamily="34" charset="0"/>
            </a:endParaRPr>
          </a:p>
        </p:txBody>
      </p:sp>
    </p:spTree>
    <p:extLst>
      <p:ext uri="{BB962C8B-B14F-4D97-AF65-F5344CB8AC3E}">
        <p14:creationId xmlns:p14="http://schemas.microsoft.com/office/powerpoint/2010/main" val="379677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text, 1 colum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DF8F1DC-0495-BF4F-9BCB-0D39796491BF}"/>
              </a:ext>
            </a:extLst>
          </p:cNvPr>
          <p:cNvSpPr/>
          <p:nvPr userDrawn="1"/>
        </p:nvSpPr>
        <p:spPr>
          <a:xfrm>
            <a:off x="0" y="6514621"/>
            <a:ext cx="731838" cy="19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10" name="Oval 9">
            <a:extLst>
              <a:ext uri="{FF2B5EF4-FFF2-40B4-BE49-F238E27FC236}">
                <a16:creationId xmlns:a16="http://schemas.microsoft.com/office/drawing/2014/main" id="{F6BB584A-F093-5F45-8DBD-A76FC99DD41B}"/>
              </a:ext>
            </a:extLst>
          </p:cNvPr>
          <p:cNvSpPr/>
          <p:nvPr userDrawn="1"/>
        </p:nvSpPr>
        <p:spPr>
          <a:xfrm>
            <a:off x="170276" y="6501600"/>
            <a:ext cx="239360" cy="2393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5" name="Footer Placeholder 4">
            <a:extLst>
              <a:ext uri="{FF2B5EF4-FFF2-40B4-BE49-F238E27FC236}">
                <a16:creationId xmlns:a16="http://schemas.microsoft.com/office/drawing/2014/main" id="{2C5B7A27-6703-8244-86B7-58D0EFE9CC4A}"/>
              </a:ext>
            </a:extLst>
          </p:cNvPr>
          <p:cNvSpPr>
            <a:spLocks noGrp="1"/>
          </p:cNvSpPr>
          <p:nvPr>
            <p:ph type="ftr" sz="quarter" idx="11"/>
          </p:nvPr>
        </p:nvSpPr>
        <p:spPr>
          <a:xfrm>
            <a:off x="731837" y="6514621"/>
            <a:ext cx="3588161" cy="199247"/>
          </a:xfrm>
        </p:spPr>
        <p:txBody>
          <a:bodyPr/>
          <a:lstStyle>
            <a:lvl1pPr>
              <a:defRPr b="1">
                <a:latin typeface="+mj-lt"/>
              </a:defRPr>
            </a:lvl1pPr>
          </a:lstStyle>
          <a:p>
            <a:r>
              <a:rPr lang="en-US"/>
              <a:t>Matches Fashion Presentation</a:t>
            </a:r>
          </a:p>
        </p:txBody>
      </p:sp>
      <p:sp>
        <p:nvSpPr>
          <p:cNvPr id="11" name="Title 1">
            <a:extLst>
              <a:ext uri="{FF2B5EF4-FFF2-40B4-BE49-F238E27FC236}">
                <a16:creationId xmlns:a16="http://schemas.microsoft.com/office/drawing/2014/main" id="{51C96C7C-F82D-1944-AB6D-6A5845C685B7}"/>
              </a:ext>
            </a:extLst>
          </p:cNvPr>
          <p:cNvSpPr>
            <a:spLocks noGrp="1"/>
          </p:cNvSpPr>
          <p:nvPr>
            <p:ph type="title" hasCustomPrompt="1"/>
          </p:nvPr>
        </p:nvSpPr>
        <p:spPr>
          <a:xfrm>
            <a:off x="731838" y="188913"/>
            <a:ext cx="8496300" cy="685292"/>
          </a:xfrm>
          <a:prstGeom prst="rect">
            <a:avLst/>
          </a:prstGeom>
        </p:spPr>
        <p:txBody>
          <a:bodyPr lIns="0" tIns="0" rIns="0" bIns="0" anchor="t" anchorCtr="0">
            <a:noAutofit/>
          </a:bodyPr>
          <a:lstStyle>
            <a:lvl1pPr>
              <a:lnSpc>
                <a:spcPct val="90000"/>
              </a:lnSpc>
              <a:defRPr/>
            </a:lvl1pPr>
          </a:lstStyle>
          <a:p>
            <a:r>
              <a:rPr lang="en-US"/>
              <a:t>Click to edit Master title style</a:t>
            </a:r>
            <a:br>
              <a:rPr lang="en-US"/>
            </a:br>
            <a:r>
              <a:rPr lang="en-US"/>
              <a:t>two lines available</a:t>
            </a:r>
          </a:p>
        </p:txBody>
      </p:sp>
      <p:sp>
        <p:nvSpPr>
          <p:cNvPr id="15" name="Rectangle 14">
            <a:extLst>
              <a:ext uri="{FF2B5EF4-FFF2-40B4-BE49-F238E27FC236}">
                <a16:creationId xmlns:a16="http://schemas.microsoft.com/office/drawing/2014/main" id="{72F3336B-5A2A-E34F-8900-66A42D4AD8DC}"/>
              </a:ext>
            </a:extLst>
          </p:cNvPr>
          <p:cNvSpPr/>
          <p:nvPr userDrawn="1"/>
        </p:nvSpPr>
        <p:spPr>
          <a:xfrm flipV="1">
            <a:off x="720000" y="986119"/>
            <a:ext cx="1080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solidFill>
              <a:latin typeface="Calibri Light" panose="020F0302020204030204" pitchFamily="34" charset="0"/>
            </a:endParaRPr>
          </a:p>
        </p:txBody>
      </p:sp>
      <p:sp>
        <p:nvSpPr>
          <p:cNvPr id="17" name="Text Placeholder 9">
            <a:extLst>
              <a:ext uri="{FF2B5EF4-FFF2-40B4-BE49-F238E27FC236}">
                <a16:creationId xmlns:a16="http://schemas.microsoft.com/office/drawing/2014/main" id="{F8ACFCB9-F965-2D4E-848A-B5E4841B8EEF}"/>
              </a:ext>
            </a:extLst>
          </p:cNvPr>
          <p:cNvSpPr>
            <a:spLocks noGrp="1"/>
          </p:cNvSpPr>
          <p:nvPr>
            <p:ph type="body" sz="quarter" idx="15"/>
          </p:nvPr>
        </p:nvSpPr>
        <p:spPr>
          <a:xfrm>
            <a:off x="731838" y="1196975"/>
            <a:ext cx="10788162" cy="5031024"/>
          </a:xfrm>
        </p:spPr>
        <p:txBody>
          <a:bodyPr lIns="0" tIns="0" rIns="0" bIns="0" numCol="1" spcCol="540000">
            <a:noAutofit/>
          </a:bodyPr>
          <a:lstStyle>
            <a:lvl1pPr marL="0" indent="0">
              <a:lnSpc>
                <a:spcPct val="110000"/>
              </a:lnSpc>
              <a:buFontTx/>
              <a:buNone/>
              <a:defRPr sz="1200"/>
            </a:lvl1pPr>
            <a:lvl2pPr marL="628650" indent="-171450">
              <a:lnSpc>
                <a:spcPct val="110000"/>
              </a:lnSpc>
              <a:buClr>
                <a:schemeClr val="accent1"/>
              </a:buClr>
              <a:buFontTx/>
              <a:buBlip>
                <a:blip r:embed="rId2"/>
              </a:buBlip>
              <a:defRPr/>
            </a:lvl2pPr>
            <a:lvl3pPr marL="1085850" indent="-171450">
              <a:lnSpc>
                <a:spcPct val="110000"/>
              </a:lnSpc>
              <a:buClr>
                <a:schemeClr val="accent1"/>
              </a:buClr>
              <a:buFontTx/>
              <a:buBlip>
                <a:blip r:embed="rId2"/>
              </a:buBlip>
              <a:defRPr/>
            </a:lvl3pPr>
            <a:lvl4pPr marL="1543050" indent="-171450">
              <a:lnSpc>
                <a:spcPct val="110000"/>
              </a:lnSpc>
              <a:buClr>
                <a:schemeClr val="accent1"/>
              </a:buClr>
              <a:buFontTx/>
              <a:buBlip>
                <a:blip r:embed="rId2"/>
              </a:buBlip>
              <a:defRPr/>
            </a:lvl4pPr>
            <a:lvl5pPr marL="2000250" indent="-171450">
              <a:lnSpc>
                <a:spcPct val="110000"/>
              </a:lnSpc>
              <a:buClr>
                <a:schemeClr val="accent1"/>
              </a:buClr>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a:extLst>
              <a:ext uri="{FF2B5EF4-FFF2-40B4-BE49-F238E27FC236}">
                <a16:creationId xmlns:a16="http://schemas.microsoft.com/office/drawing/2014/main" id="{385E8572-3C89-D44D-A83D-7AF803B40D83}"/>
              </a:ext>
            </a:extLst>
          </p:cNvPr>
          <p:cNvSpPr>
            <a:spLocks noGrp="1"/>
          </p:cNvSpPr>
          <p:nvPr>
            <p:ph type="sldNum" sz="quarter" idx="12"/>
          </p:nvPr>
        </p:nvSpPr>
        <p:spPr>
          <a:xfrm>
            <a:off x="77778" y="6501600"/>
            <a:ext cx="422204" cy="239360"/>
          </a:xfrm>
        </p:spPr>
        <p:txBody>
          <a:bodyPr/>
          <a:lstStyle>
            <a:lvl1pPr>
              <a:defRPr>
                <a:latin typeface="+mj-lt"/>
              </a:defRPr>
            </a:lvl1pPr>
          </a:lstStyle>
          <a:p>
            <a:fld id="{25B3C74B-46FF-C34D-94BB-4668CFE77C37}" type="slidenum">
              <a:rPr lang="en-US" smtClean="0"/>
              <a:pPr/>
              <a:t>‹#›</a:t>
            </a:fld>
            <a:endParaRPr lang="en-US"/>
          </a:p>
        </p:txBody>
      </p:sp>
    </p:spTree>
    <p:extLst>
      <p:ext uri="{BB962C8B-B14F-4D97-AF65-F5344CB8AC3E}">
        <p14:creationId xmlns:p14="http://schemas.microsoft.com/office/powerpoint/2010/main" val="118051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Text, 2 colum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FCA10C1-FF84-6A43-9C0D-93CA687292E0}"/>
              </a:ext>
            </a:extLst>
          </p:cNvPr>
          <p:cNvSpPr/>
          <p:nvPr userDrawn="1"/>
        </p:nvSpPr>
        <p:spPr>
          <a:xfrm>
            <a:off x="-1" y="6514621"/>
            <a:ext cx="731837" cy="19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21" name="Oval 20">
            <a:extLst>
              <a:ext uri="{FF2B5EF4-FFF2-40B4-BE49-F238E27FC236}">
                <a16:creationId xmlns:a16="http://schemas.microsoft.com/office/drawing/2014/main" id="{EA3B247F-D4E7-6D47-9A38-C94CD867456A}"/>
              </a:ext>
            </a:extLst>
          </p:cNvPr>
          <p:cNvSpPr/>
          <p:nvPr userDrawn="1"/>
        </p:nvSpPr>
        <p:spPr>
          <a:xfrm>
            <a:off x="170276" y="6503032"/>
            <a:ext cx="239360" cy="2393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5" name="Footer Placeholder 4">
            <a:extLst>
              <a:ext uri="{FF2B5EF4-FFF2-40B4-BE49-F238E27FC236}">
                <a16:creationId xmlns:a16="http://schemas.microsoft.com/office/drawing/2014/main" id="{2C5B7A27-6703-8244-86B7-58D0EFE9CC4A}"/>
              </a:ext>
            </a:extLst>
          </p:cNvPr>
          <p:cNvSpPr>
            <a:spLocks noGrp="1"/>
          </p:cNvSpPr>
          <p:nvPr>
            <p:ph type="ftr" sz="quarter" idx="11"/>
          </p:nvPr>
        </p:nvSpPr>
        <p:spPr>
          <a:xfrm>
            <a:off x="731837" y="6514621"/>
            <a:ext cx="3588161" cy="199247"/>
          </a:xfrm>
          <a:prstGeom prst="homePlate">
            <a:avLst/>
          </a:prstGeom>
        </p:spPr>
        <p:txBody>
          <a:bodyPr/>
          <a:lstStyle>
            <a:lvl1pPr>
              <a:defRPr b="1">
                <a:latin typeface="+mj-lt"/>
              </a:defRPr>
            </a:lvl1pPr>
          </a:lstStyle>
          <a:p>
            <a:r>
              <a:rPr lang="en-US"/>
              <a:t>Matches Fashion Presentation</a:t>
            </a:r>
          </a:p>
        </p:txBody>
      </p:sp>
      <p:sp>
        <p:nvSpPr>
          <p:cNvPr id="11" name="Title 1">
            <a:extLst>
              <a:ext uri="{FF2B5EF4-FFF2-40B4-BE49-F238E27FC236}">
                <a16:creationId xmlns:a16="http://schemas.microsoft.com/office/drawing/2014/main" id="{51C96C7C-F82D-1944-AB6D-6A5845C685B7}"/>
              </a:ext>
            </a:extLst>
          </p:cNvPr>
          <p:cNvSpPr>
            <a:spLocks noGrp="1"/>
          </p:cNvSpPr>
          <p:nvPr>
            <p:ph type="title" hasCustomPrompt="1"/>
          </p:nvPr>
        </p:nvSpPr>
        <p:spPr>
          <a:xfrm>
            <a:off x="731838" y="188913"/>
            <a:ext cx="8496300" cy="684212"/>
          </a:xfrm>
          <a:prstGeom prst="rect">
            <a:avLst/>
          </a:prstGeom>
        </p:spPr>
        <p:txBody>
          <a:bodyPr lIns="0" tIns="0" rIns="0" bIns="0" anchor="t" anchorCtr="0">
            <a:noAutofit/>
          </a:bodyPr>
          <a:lstStyle>
            <a:lvl1pPr>
              <a:lnSpc>
                <a:spcPct val="90000"/>
              </a:lnSpc>
              <a:defRPr/>
            </a:lvl1pPr>
          </a:lstStyle>
          <a:p>
            <a:r>
              <a:rPr lang="en-US"/>
              <a:t>Click to edit Master title style</a:t>
            </a:r>
            <a:br>
              <a:rPr lang="en-US"/>
            </a:br>
            <a:r>
              <a:rPr lang="en-US"/>
              <a:t>two lines available</a:t>
            </a:r>
          </a:p>
        </p:txBody>
      </p:sp>
      <p:sp>
        <p:nvSpPr>
          <p:cNvPr id="15" name="Rectangle 14">
            <a:extLst>
              <a:ext uri="{FF2B5EF4-FFF2-40B4-BE49-F238E27FC236}">
                <a16:creationId xmlns:a16="http://schemas.microsoft.com/office/drawing/2014/main" id="{72F3336B-5A2A-E34F-8900-66A42D4AD8DC}"/>
              </a:ext>
            </a:extLst>
          </p:cNvPr>
          <p:cNvSpPr/>
          <p:nvPr userDrawn="1"/>
        </p:nvSpPr>
        <p:spPr>
          <a:xfrm flipV="1">
            <a:off x="720000" y="986119"/>
            <a:ext cx="1080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solidFill>
              <a:latin typeface="Calibri Light" panose="020F0302020204030204" pitchFamily="34" charset="0"/>
            </a:endParaRPr>
          </a:p>
        </p:txBody>
      </p:sp>
      <p:sp>
        <p:nvSpPr>
          <p:cNvPr id="17" name="Text Placeholder 9">
            <a:extLst>
              <a:ext uri="{FF2B5EF4-FFF2-40B4-BE49-F238E27FC236}">
                <a16:creationId xmlns:a16="http://schemas.microsoft.com/office/drawing/2014/main" id="{F8ACFCB9-F965-2D4E-848A-B5E4841B8EEF}"/>
              </a:ext>
            </a:extLst>
          </p:cNvPr>
          <p:cNvSpPr>
            <a:spLocks noGrp="1"/>
          </p:cNvSpPr>
          <p:nvPr>
            <p:ph type="body" sz="quarter" idx="15" hasCustomPrompt="1"/>
          </p:nvPr>
        </p:nvSpPr>
        <p:spPr>
          <a:xfrm>
            <a:off x="731836" y="1196974"/>
            <a:ext cx="10788163" cy="5040313"/>
          </a:xfrm>
        </p:spPr>
        <p:txBody>
          <a:bodyPr lIns="0" tIns="0" rIns="0" bIns="0" numCol="2" spcCol="540000">
            <a:noAutofit/>
          </a:bodyPr>
          <a:lstStyle>
            <a:lvl1pPr marL="0" indent="0">
              <a:lnSpc>
                <a:spcPct val="110000"/>
              </a:lnSpc>
              <a:buFontTx/>
              <a:buNone/>
              <a:defRPr sz="1200"/>
            </a:lvl1pPr>
            <a:lvl2pPr marL="628650" indent="-171450">
              <a:lnSpc>
                <a:spcPct val="110000"/>
              </a:lnSpc>
              <a:buClr>
                <a:schemeClr val="accent1"/>
              </a:buClr>
              <a:buFontTx/>
              <a:buBlip>
                <a:blip r:embed="rId2"/>
              </a:buBlip>
              <a:defRPr/>
            </a:lvl2pPr>
            <a:lvl3pPr marL="1085850" indent="-171450">
              <a:lnSpc>
                <a:spcPct val="110000"/>
              </a:lnSpc>
              <a:buClr>
                <a:schemeClr val="accent1"/>
              </a:buClr>
              <a:buFontTx/>
              <a:buBlip>
                <a:blip r:embed="rId2"/>
              </a:buBlip>
              <a:defRPr/>
            </a:lvl3pPr>
            <a:lvl4pPr marL="1543050" indent="-171450">
              <a:lnSpc>
                <a:spcPct val="110000"/>
              </a:lnSpc>
              <a:buClr>
                <a:schemeClr val="accent1"/>
              </a:buClr>
              <a:buFontTx/>
              <a:buBlip>
                <a:blip r:embed="rId2"/>
              </a:buBlip>
              <a:defRPr/>
            </a:lvl4pPr>
            <a:lvl5pPr marL="2000250" indent="-171450">
              <a:lnSpc>
                <a:spcPct val="110000"/>
              </a:lnSpc>
              <a:buClr>
                <a:schemeClr val="accent1"/>
              </a:buClr>
              <a:buFontTx/>
              <a:buBlip>
                <a:blip r:embed="rId2"/>
              </a:buBlip>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a:extLst>
              <a:ext uri="{FF2B5EF4-FFF2-40B4-BE49-F238E27FC236}">
                <a16:creationId xmlns:a16="http://schemas.microsoft.com/office/drawing/2014/main" id="{51677927-5C40-3747-82D2-FDAAFDA7D41A}"/>
              </a:ext>
            </a:extLst>
          </p:cNvPr>
          <p:cNvSpPr>
            <a:spLocks noGrp="1"/>
          </p:cNvSpPr>
          <p:nvPr>
            <p:ph type="sldNum" sz="quarter" idx="12"/>
          </p:nvPr>
        </p:nvSpPr>
        <p:spPr>
          <a:xfrm>
            <a:off x="77778" y="6501600"/>
            <a:ext cx="422204" cy="239360"/>
          </a:xfrm>
        </p:spPr>
        <p:txBody>
          <a:bodyPr/>
          <a:lstStyle>
            <a:lvl1pPr>
              <a:defRPr>
                <a:latin typeface="+mj-lt"/>
              </a:defRPr>
            </a:lvl1pPr>
          </a:lstStyle>
          <a:p>
            <a:fld id="{25B3C74B-46FF-C34D-94BB-4668CFE77C37}" type="slidenum">
              <a:rPr lang="en-US" smtClean="0"/>
              <a:pPr/>
              <a:t>‹#›</a:t>
            </a:fld>
            <a:endParaRPr lang="en-US"/>
          </a:p>
        </p:txBody>
      </p:sp>
    </p:spTree>
    <p:extLst>
      <p:ext uri="{BB962C8B-B14F-4D97-AF65-F5344CB8AC3E}">
        <p14:creationId xmlns:p14="http://schemas.microsoft.com/office/powerpoint/2010/main" val="73521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rimar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FA6BE7D-7983-694C-A713-1221E41BC067}"/>
              </a:ext>
            </a:extLst>
          </p:cNvPr>
          <p:cNvSpPr/>
          <p:nvPr userDrawn="1"/>
        </p:nvSpPr>
        <p:spPr>
          <a:xfrm>
            <a:off x="9273209" y="159026"/>
            <a:ext cx="2286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4844E4B-60B1-C843-9E54-63C02E2A9A1D}"/>
              </a:ext>
            </a:extLst>
          </p:cNvPr>
          <p:cNvSpPr/>
          <p:nvPr userDrawn="1"/>
        </p:nvSpPr>
        <p:spPr>
          <a:xfrm>
            <a:off x="0" y="6514621"/>
            <a:ext cx="731838" cy="19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19" name="Oval 18">
            <a:extLst>
              <a:ext uri="{FF2B5EF4-FFF2-40B4-BE49-F238E27FC236}">
                <a16:creationId xmlns:a16="http://schemas.microsoft.com/office/drawing/2014/main" id="{48708886-B437-AA45-933C-880DAD3FA1AA}"/>
              </a:ext>
            </a:extLst>
          </p:cNvPr>
          <p:cNvSpPr/>
          <p:nvPr userDrawn="1"/>
        </p:nvSpPr>
        <p:spPr>
          <a:xfrm>
            <a:off x="170276" y="6503032"/>
            <a:ext cx="239360" cy="2393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8" name="Rectangle 7">
            <a:extLst>
              <a:ext uri="{FF2B5EF4-FFF2-40B4-BE49-F238E27FC236}">
                <a16:creationId xmlns:a16="http://schemas.microsoft.com/office/drawing/2014/main" id="{BDE6683A-715B-4D4A-B49C-1FB4293E47D4}"/>
              </a:ext>
            </a:extLst>
          </p:cNvPr>
          <p:cNvSpPr/>
          <p:nvPr userDrawn="1"/>
        </p:nvSpPr>
        <p:spPr>
          <a:xfrm>
            <a:off x="0" y="766119"/>
            <a:ext cx="12192000" cy="4621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solidFill>
              <a:latin typeface="Calibri Light" panose="020F0302020204030204" pitchFamily="34" charset="0"/>
            </a:endParaRPr>
          </a:p>
        </p:txBody>
      </p:sp>
      <p:sp>
        <p:nvSpPr>
          <p:cNvPr id="9" name="Subtitle 2">
            <a:extLst>
              <a:ext uri="{FF2B5EF4-FFF2-40B4-BE49-F238E27FC236}">
                <a16:creationId xmlns:a16="http://schemas.microsoft.com/office/drawing/2014/main" id="{D7B3674B-8107-D043-B9B5-0EE7BE653D42}"/>
              </a:ext>
            </a:extLst>
          </p:cNvPr>
          <p:cNvSpPr>
            <a:spLocks noGrp="1"/>
          </p:cNvSpPr>
          <p:nvPr>
            <p:ph type="subTitle" idx="1" hasCustomPrompt="1"/>
          </p:nvPr>
        </p:nvSpPr>
        <p:spPr>
          <a:xfrm>
            <a:off x="731840" y="3607594"/>
            <a:ext cx="6840000" cy="56286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Break slide sub header</a:t>
            </a:r>
          </a:p>
        </p:txBody>
      </p:sp>
      <p:sp>
        <p:nvSpPr>
          <p:cNvPr id="10" name="Title 13">
            <a:extLst>
              <a:ext uri="{FF2B5EF4-FFF2-40B4-BE49-F238E27FC236}">
                <a16:creationId xmlns:a16="http://schemas.microsoft.com/office/drawing/2014/main" id="{53F8D03F-6325-2942-8EEC-1C4DAF20178E}"/>
              </a:ext>
            </a:extLst>
          </p:cNvPr>
          <p:cNvSpPr>
            <a:spLocks noGrp="1"/>
          </p:cNvSpPr>
          <p:nvPr>
            <p:ph type="title" hasCustomPrompt="1"/>
          </p:nvPr>
        </p:nvSpPr>
        <p:spPr>
          <a:xfrm>
            <a:off x="731840" y="2103437"/>
            <a:ext cx="6840000" cy="1325563"/>
          </a:xfrm>
          <a:prstGeom prst="rect">
            <a:avLst/>
          </a:prstGeom>
        </p:spPr>
        <p:txBody>
          <a:bodyPr>
            <a:noAutofit/>
          </a:bodyPr>
          <a:lstStyle>
            <a:lvl1pPr>
              <a:defRPr>
                <a:solidFill>
                  <a:schemeClr val="tx1"/>
                </a:solidFill>
              </a:defRPr>
            </a:lvl1pPr>
          </a:lstStyle>
          <a:p>
            <a:r>
              <a:rPr lang="en-US"/>
              <a:t>Break Slide Title</a:t>
            </a:r>
          </a:p>
        </p:txBody>
      </p:sp>
      <p:sp>
        <p:nvSpPr>
          <p:cNvPr id="11" name="Picture Placeholder 17">
            <a:extLst>
              <a:ext uri="{FF2B5EF4-FFF2-40B4-BE49-F238E27FC236}">
                <a16:creationId xmlns:a16="http://schemas.microsoft.com/office/drawing/2014/main" id="{CBF7A5C3-8D96-6641-9E9F-D1EEAEB4EF75}"/>
              </a:ext>
            </a:extLst>
          </p:cNvPr>
          <p:cNvSpPr>
            <a:spLocks noGrp="1"/>
          </p:cNvSpPr>
          <p:nvPr>
            <p:ph type="pic" sz="quarter" idx="13"/>
          </p:nvPr>
        </p:nvSpPr>
        <p:spPr>
          <a:xfrm>
            <a:off x="7967663" y="766120"/>
            <a:ext cx="4224337" cy="4621426"/>
          </a:xfrm>
        </p:spPr>
        <p:txBody>
          <a:bodyPr anchor="ctr"/>
          <a:lstStyle>
            <a:lvl1pPr algn="ctr">
              <a:defRPr/>
            </a:lvl1pPr>
          </a:lstStyle>
          <a:p>
            <a:r>
              <a:rPr lang="en-US"/>
              <a:t>Click icon to add picture</a:t>
            </a:r>
          </a:p>
        </p:txBody>
      </p:sp>
      <p:sp>
        <p:nvSpPr>
          <p:cNvPr id="12" name="Footer Placeholder 11">
            <a:extLst>
              <a:ext uri="{FF2B5EF4-FFF2-40B4-BE49-F238E27FC236}">
                <a16:creationId xmlns:a16="http://schemas.microsoft.com/office/drawing/2014/main" id="{1CA350E1-E818-3343-AB81-C870ECBFEDFC}"/>
              </a:ext>
            </a:extLst>
          </p:cNvPr>
          <p:cNvSpPr>
            <a:spLocks noGrp="1"/>
          </p:cNvSpPr>
          <p:nvPr>
            <p:ph type="ftr" sz="quarter" idx="14"/>
          </p:nvPr>
        </p:nvSpPr>
        <p:spPr/>
        <p:txBody>
          <a:bodyPr/>
          <a:lstStyle>
            <a:lvl1pPr>
              <a:defRPr b="1">
                <a:latin typeface="+mj-lt"/>
              </a:defRPr>
            </a:lvl1pPr>
          </a:lstStyle>
          <a:p>
            <a:r>
              <a:rPr lang="en-US"/>
              <a:t>Matches Fashion Presentation</a:t>
            </a:r>
          </a:p>
        </p:txBody>
      </p:sp>
      <p:sp>
        <p:nvSpPr>
          <p:cNvPr id="15" name="Slide Number Placeholder 5">
            <a:extLst>
              <a:ext uri="{FF2B5EF4-FFF2-40B4-BE49-F238E27FC236}">
                <a16:creationId xmlns:a16="http://schemas.microsoft.com/office/drawing/2014/main" id="{953DF37D-E7FC-4F45-BA18-AD864E4D26C3}"/>
              </a:ext>
            </a:extLst>
          </p:cNvPr>
          <p:cNvSpPr>
            <a:spLocks noGrp="1"/>
          </p:cNvSpPr>
          <p:nvPr>
            <p:ph type="sldNum" sz="quarter" idx="12"/>
          </p:nvPr>
        </p:nvSpPr>
        <p:spPr>
          <a:xfrm>
            <a:off x="77778" y="6501600"/>
            <a:ext cx="422204" cy="239360"/>
          </a:xfrm>
        </p:spPr>
        <p:txBody>
          <a:bodyPr/>
          <a:lstStyle>
            <a:lvl1pPr>
              <a:defRPr>
                <a:latin typeface="+mj-lt"/>
              </a:defRPr>
            </a:lvl1pPr>
          </a:lstStyle>
          <a:p>
            <a:fld id="{25B3C74B-46FF-C34D-94BB-4668CFE77C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secondar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76A00A-9724-B647-B964-70C3CE276CA8}"/>
              </a:ext>
            </a:extLst>
          </p:cNvPr>
          <p:cNvSpPr/>
          <p:nvPr userDrawn="1"/>
        </p:nvSpPr>
        <p:spPr>
          <a:xfrm>
            <a:off x="9273209" y="159026"/>
            <a:ext cx="2286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343BEA-058D-6F4F-A073-095C6D97A921}"/>
              </a:ext>
            </a:extLst>
          </p:cNvPr>
          <p:cNvSpPr/>
          <p:nvPr userDrawn="1"/>
        </p:nvSpPr>
        <p:spPr>
          <a:xfrm>
            <a:off x="0" y="6514621"/>
            <a:ext cx="731838" cy="19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14" name="Oval 13">
            <a:extLst>
              <a:ext uri="{FF2B5EF4-FFF2-40B4-BE49-F238E27FC236}">
                <a16:creationId xmlns:a16="http://schemas.microsoft.com/office/drawing/2014/main" id="{515BF4EE-7710-6E43-8DF4-1532DEC1FAF9}"/>
              </a:ext>
            </a:extLst>
          </p:cNvPr>
          <p:cNvSpPr/>
          <p:nvPr userDrawn="1"/>
        </p:nvSpPr>
        <p:spPr>
          <a:xfrm>
            <a:off x="170276" y="6501600"/>
            <a:ext cx="239360" cy="2393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8" name="Rectangle 7">
            <a:extLst>
              <a:ext uri="{FF2B5EF4-FFF2-40B4-BE49-F238E27FC236}">
                <a16:creationId xmlns:a16="http://schemas.microsoft.com/office/drawing/2014/main" id="{BDE6683A-715B-4D4A-B49C-1FB4293E47D4}"/>
              </a:ext>
            </a:extLst>
          </p:cNvPr>
          <p:cNvSpPr/>
          <p:nvPr userDrawn="1"/>
        </p:nvSpPr>
        <p:spPr>
          <a:xfrm>
            <a:off x="0" y="766119"/>
            <a:ext cx="12192000" cy="46214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solidFill>
              <a:latin typeface="Calibri Light" panose="020F0302020204030204" pitchFamily="34" charset="0"/>
            </a:endParaRPr>
          </a:p>
        </p:txBody>
      </p:sp>
      <p:sp>
        <p:nvSpPr>
          <p:cNvPr id="9" name="Subtitle 2">
            <a:extLst>
              <a:ext uri="{FF2B5EF4-FFF2-40B4-BE49-F238E27FC236}">
                <a16:creationId xmlns:a16="http://schemas.microsoft.com/office/drawing/2014/main" id="{D7B3674B-8107-D043-B9B5-0EE7BE653D42}"/>
              </a:ext>
            </a:extLst>
          </p:cNvPr>
          <p:cNvSpPr>
            <a:spLocks noGrp="1"/>
          </p:cNvSpPr>
          <p:nvPr>
            <p:ph type="subTitle" idx="1" hasCustomPrompt="1"/>
          </p:nvPr>
        </p:nvSpPr>
        <p:spPr>
          <a:xfrm>
            <a:off x="731838" y="3607594"/>
            <a:ext cx="6840000" cy="56286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Break slide sub header</a:t>
            </a:r>
          </a:p>
        </p:txBody>
      </p:sp>
      <p:sp>
        <p:nvSpPr>
          <p:cNvPr id="10" name="Title 13">
            <a:extLst>
              <a:ext uri="{FF2B5EF4-FFF2-40B4-BE49-F238E27FC236}">
                <a16:creationId xmlns:a16="http://schemas.microsoft.com/office/drawing/2014/main" id="{53F8D03F-6325-2942-8EEC-1C4DAF20178E}"/>
              </a:ext>
            </a:extLst>
          </p:cNvPr>
          <p:cNvSpPr>
            <a:spLocks noGrp="1"/>
          </p:cNvSpPr>
          <p:nvPr>
            <p:ph type="title" hasCustomPrompt="1"/>
          </p:nvPr>
        </p:nvSpPr>
        <p:spPr>
          <a:xfrm>
            <a:off x="731838" y="2103437"/>
            <a:ext cx="6840000" cy="1325563"/>
          </a:xfrm>
          <a:prstGeom prst="rect">
            <a:avLst/>
          </a:prstGeom>
        </p:spPr>
        <p:txBody>
          <a:bodyPr>
            <a:noAutofit/>
          </a:bodyPr>
          <a:lstStyle>
            <a:lvl1pPr>
              <a:defRPr>
                <a:solidFill>
                  <a:sysClr val="windowText" lastClr="000000"/>
                </a:solidFill>
              </a:defRPr>
            </a:lvl1pPr>
          </a:lstStyle>
          <a:p>
            <a:r>
              <a:rPr lang="en-US"/>
              <a:t>Break Slide Title</a:t>
            </a:r>
          </a:p>
        </p:txBody>
      </p:sp>
      <p:sp>
        <p:nvSpPr>
          <p:cNvPr id="11" name="Picture Placeholder 17">
            <a:extLst>
              <a:ext uri="{FF2B5EF4-FFF2-40B4-BE49-F238E27FC236}">
                <a16:creationId xmlns:a16="http://schemas.microsoft.com/office/drawing/2014/main" id="{CBF7A5C3-8D96-6641-9E9F-D1EEAEB4EF75}"/>
              </a:ext>
            </a:extLst>
          </p:cNvPr>
          <p:cNvSpPr>
            <a:spLocks noGrp="1"/>
          </p:cNvSpPr>
          <p:nvPr>
            <p:ph type="pic" sz="quarter" idx="13"/>
          </p:nvPr>
        </p:nvSpPr>
        <p:spPr>
          <a:xfrm>
            <a:off x="7967663" y="766120"/>
            <a:ext cx="4224337" cy="4621426"/>
          </a:xfrm>
        </p:spPr>
        <p:txBody>
          <a:bodyPr anchor="ctr"/>
          <a:lstStyle>
            <a:lvl1pPr algn="ctr">
              <a:defRPr/>
            </a:lvl1pPr>
          </a:lstStyle>
          <a:p>
            <a:r>
              <a:rPr lang="en-US"/>
              <a:t>Click icon to add picture</a:t>
            </a:r>
          </a:p>
        </p:txBody>
      </p:sp>
      <p:sp>
        <p:nvSpPr>
          <p:cNvPr id="12" name="Footer Placeholder 11">
            <a:extLst>
              <a:ext uri="{FF2B5EF4-FFF2-40B4-BE49-F238E27FC236}">
                <a16:creationId xmlns:a16="http://schemas.microsoft.com/office/drawing/2014/main" id="{1CA350E1-E818-3343-AB81-C870ECBFEDFC}"/>
              </a:ext>
            </a:extLst>
          </p:cNvPr>
          <p:cNvSpPr>
            <a:spLocks noGrp="1"/>
          </p:cNvSpPr>
          <p:nvPr>
            <p:ph type="ftr" sz="quarter" idx="14"/>
          </p:nvPr>
        </p:nvSpPr>
        <p:spPr/>
        <p:txBody>
          <a:bodyPr/>
          <a:lstStyle>
            <a:lvl1pPr>
              <a:defRPr b="1">
                <a:latin typeface="+mj-lt"/>
              </a:defRPr>
            </a:lvl1pPr>
          </a:lstStyle>
          <a:p>
            <a:r>
              <a:rPr lang="en-US"/>
              <a:t>Matches Fashion Presentation</a:t>
            </a:r>
          </a:p>
        </p:txBody>
      </p:sp>
      <p:sp>
        <p:nvSpPr>
          <p:cNvPr id="19" name="Slide Number Placeholder 5">
            <a:extLst>
              <a:ext uri="{FF2B5EF4-FFF2-40B4-BE49-F238E27FC236}">
                <a16:creationId xmlns:a16="http://schemas.microsoft.com/office/drawing/2014/main" id="{F9DD1AE4-D98C-9443-A31D-4B6483162B04}"/>
              </a:ext>
            </a:extLst>
          </p:cNvPr>
          <p:cNvSpPr>
            <a:spLocks noGrp="1"/>
          </p:cNvSpPr>
          <p:nvPr>
            <p:ph type="sldNum" sz="quarter" idx="12"/>
          </p:nvPr>
        </p:nvSpPr>
        <p:spPr>
          <a:xfrm>
            <a:off x="77778" y="6501600"/>
            <a:ext cx="422204" cy="239360"/>
          </a:xfrm>
        </p:spPr>
        <p:txBody>
          <a:bodyPr/>
          <a:lstStyle>
            <a:lvl1pPr>
              <a:defRPr>
                <a:latin typeface="+mj-lt"/>
              </a:defRPr>
            </a:lvl1pPr>
          </a:lstStyle>
          <a:p>
            <a:fld id="{25B3C74B-46FF-C34D-94BB-4668CFE77C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8EC75B-6DEE-3148-BD3A-B20D36196DD9}"/>
              </a:ext>
            </a:extLst>
          </p:cNvPr>
          <p:cNvSpPr/>
          <p:nvPr userDrawn="1"/>
        </p:nvSpPr>
        <p:spPr>
          <a:xfrm>
            <a:off x="0" y="6514621"/>
            <a:ext cx="731838" cy="19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5" name="Oval 4">
            <a:extLst>
              <a:ext uri="{FF2B5EF4-FFF2-40B4-BE49-F238E27FC236}">
                <a16:creationId xmlns:a16="http://schemas.microsoft.com/office/drawing/2014/main" id="{BF7D7BAE-B6A1-FF41-A7EE-DFF033EFB808}"/>
              </a:ext>
            </a:extLst>
          </p:cNvPr>
          <p:cNvSpPr/>
          <p:nvPr userDrawn="1"/>
        </p:nvSpPr>
        <p:spPr>
          <a:xfrm>
            <a:off x="170276" y="6501600"/>
            <a:ext cx="239360" cy="2393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3" name="Footer Placeholder 2">
            <a:extLst>
              <a:ext uri="{FF2B5EF4-FFF2-40B4-BE49-F238E27FC236}">
                <a16:creationId xmlns:a16="http://schemas.microsoft.com/office/drawing/2014/main" id="{EB17B7E8-F83F-6A43-9BD9-0687CC714FD8}"/>
              </a:ext>
            </a:extLst>
          </p:cNvPr>
          <p:cNvSpPr>
            <a:spLocks noGrp="1"/>
          </p:cNvSpPr>
          <p:nvPr>
            <p:ph type="ftr" sz="quarter" idx="11"/>
          </p:nvPr>
        </p:nvSpPr>
        <p:spPr/>
        <p:txBody>
          <a:bodyPr/>
          <a:lstStyle>
            <a:lvl1pPr>
              <a:defRPr b="1">
                <a:latin typeface="+mj-lt"/>
              </a:defRPr>
            </a:lvl1pPr>
          </a:lstStyle>
          <a:p>
            <a:r>
              <a:rPr lang="en-US"/>
              <a:t>Matches Fashion Presentation</a:t>
            </a:r>
          </a:p>
        </p:txBody>
      </p:sp>
      <p:sp>
        <p:nvSpPr>
          <p:cNvPr id="11" name="Slide Number Placeholder 5">
            <a:extLst>
              <a:ext uri="{FF2B5EF4-FFF2-40B4-BE49-F238E27FC236}">
                <a16:creationId xmlns:a16="http://schemas.microsoft.com/office/drawing/2014/main" id="{8BEB6C5E-D719-DE45-8244-904E0E1B15B4}"/>
              </a:ext>
            </a:extLst>
          </p:cNvPr>
          <p:cNvSpPr>
            <a:spLocks noGrp="1"/>
          </p:cNvSpPr>
          <p:nvPr>
            <p:ph type="sldNum" sz="quarter" idx="12"/>
          </p:nvPr>
        </p:nvSpPr>
        <p:spPr>
          <a:xfrm>
            <a:off x="77778" y="6501600"/>
            <a:ext cx="422204" cy="239360"/>
          </a:xfrm>
        </p:spPr>
        <p:txBody>
          <a:bodyPr/>
          <a:lstStyle>
            <a:lvl1pPr>
              <a:defRPr>
                <a:latin typeface="+mj-lt"/>
              </a:defRPr>
            </a:lvl1pPr>
          </a:lstStyle>
          <a:p>
            <a:fld id="{25B3C74B-46FF-C34D-94BB-4668CFE77C37}" type="slidenum">
              <a:rPr lang="en-US" smtClean="0"/>
              <a:pPr/>
              <a:t>‹#›</a:t>
            </a:fld>
            <a:endParaRPr lang="en-US"/>
          </a:p>
        </p:txBody>
      </p:sp>
      <p:sp>
        <p:nvSpPr>
          <p:cNvPr id="6" name="Rectangle 5">
            <a:extLst>
              <a:ext uri="{FF2B5EF4-FFF2-40B4-BE49-F238E27FC236}">
                <a16:creationId xmlns:a16="http://schemas.microsoft.com/office/drawing/2014/main" id="{3A882AD5-235F-774C-A931-588D6A224CC3}"/>
              </a:ext>
            </a:extLst>
          </p:cNvPr>
          <p:cNvSpPr/>
          <p:nvPr userDrawn="1"/>
        </p:nvSpPr>
        <p:spPr>
          <a:xfrm>
            <a:off x="9273209" y="159025"/>
            <a:ext cx="2286000" cy="76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09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8EC75B-6DEE-3148-BD3A-B20D36196DD9}"/>
              </a:ext>
            </a:extLst>
          </p:cNvPr>
          <p:cNvSpPr/>
          <p:nvPr userDrawn="1"/>
        </p:nvSpPr>
        <p:spPr>
          <a:xfrm>
            <a:off x="0" y="6514621"/>
            <a:ext cx="731838" cy="19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5" name="Oval 4">
            <a:extLst>
              <a:ext uri="{FF2B5EF4-FFF2-40B4-BE49-F238E27FC236}">
                <a16:creationId xmlns:a16="http://schemas.microsoft.com/office/drawing/2014/main" id="{BF7D7BAE-B6A1-FF41-A7EE-DFF033EFB808}"/>
              </a:ext>
            </a:extLst>
          </p:cNvPr>
          <p:cNvSpPr/>
          <p:nvPr userDrawn="1"/>
        </p:nvSpPr>
        <p:spPr>
          <a:xfrm>
            <a:off x="170276" y="6501600"/>
            <a:ext cx="239360" cy="2393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3" name="Footer Placeholder 2">
            <a:extLst>
              <a:ext uri="{FF2B5EF4-FFF2-40B4-BE49-F238E27FC236}">
                <a16:creationId xmlns:a16="http://schemas.microsoft.com/office/drawing/2014/main" id="{EB17B7E8-F83F-6A43-9BD9-0687CC714FD8}"/>
              </a:ext>
            </a:extLst>
          </p:cNvPr>
          <p:cNvSpPr>
            <a:spLocks noGrp="1"/>
          </p:cNvSpPr>
          <p:nvPr>
            <p:ph type="ftr" sz="quarter" idx="11"/>
          </p:nvPr>
        </p:nvSpPr>
        <p:spPr/>
        <p:txBody>
          <a:bodyPr/>
          <a:lstStyle>
            <a:lvl1pPr>
              <a:defRPr b="1">
                <a:latin typeface="+mj-lt"/>
              </a:defRPr>
            </a:lvl1pPr>
          </a:lstStyle>
          <a:p>
            <a:r>
              <a:rPr lang="en-US"/>
              <a:t>Matches Fashion Presentation</a:t>
            </a:r>
          </a:p>
        </p:txBody>
      </p:sp>
      <p:sp>
        <p:nvSpPr>
          <p:cNvPr id="11" name="Slide Number Placeholder 5">
            <a:extLst>
              <a:ext uri="{FF2B5EF4-FFF2-40B4-BE49-F238E27FC236}">
                <a16:creationId xmlns:a16="http://schemas.microsoft.com/office/drawing/2014/main" id="{8BEB6C5E-D719-DE45-8244-904E0E1B15B4}"/>
              </a:ext>
            </a:extLst>
          </p:cNvPr>
          <p:cNvSpPr>
            <a:spLocks noGrp="1"/>
          </p:cNvSpPr>
          <p:nvPr>
            <p:ph type="sldNum" sz="quarter" idx="12"/>
          </p:nvPr>
        </p:nvSpPr>
        <p:spPr>
          <a:xfrm>
            <a:off x="77778" y="6501600"/>
            <a:ext cx="422204" cy="239360"/>
          </a:xfrm>
        </p:spPr>
        <p:txBody>
          <a:bodyPr/>
          <a:lstStyle>
            <a:lvl1pPr>
              <a:defRPr>
                <a:latin typeface="+mj-lt"/>
              </a:defRPr>
            </a:lvl1pPr>
          </a:lstStyle>
          <a:p>
            <a:fld id="{25B3C74B-46FF-C34D-94BB-4668CFE77C37}" type="slidenum">
              <a:rPr lang="en-US" smtClean="0"/>
              <a:pPr/>
              <a:t>‹#›</a:t>
            </a:fld>
            <a:endParaRPr lang="en-US"/>
          </a:p>
        </p:txBody>
      </p:sp>
      <p:sp>
        <p:nvSpPr>
          <p:cNvPr id="8" name="Title 1">
            <a:extLst>
              <a:ext uri="{FF2B5EF4-FFF2-40B4-BE49-F238E27FC236}">
                <a16:creationId xmlns:a16="http://schemas.microsoft.com/office/drawing/2014/main" id="{865164B2-39FD-684B-AE0D-B39F5472B6C8}"/>
              </a:ext>
            </a:extLst>
          </p:cNvPr>
          <p:cNvSpPr>
            <a:spLocks noGrp="1"/>
          </p:cNvSpPr>
          <p:nvPr>
            <p:ph type="title" hasCustomPrompt="1"/>
          </p:nvPr>
        </p:nvSpPr>
        <p:spPr>
          <a:xfrm>
            <a:off x="719999" y="180000"/>
            <a:ext cx="8550503" cy="694205"/>
          </a:xfrm>
          <a:prstGeom prst="rect">
            <a:avLst/>
          </a:prstGeom>
        </p:spPr>
        <p:txBody>
          <a:bodyPr lIns="0" tIns="0" rIns="0" bIns="0" anchor="t" anchorCtr="0">
            <a:noAutofit/>
          </a:bodyPr>
          <a:lstStyle>
            <a:lvl1pPr>
              <a:lnSpc>
                <a:spcPct val="90000"/>
              </a:lnSpc>
              <a:defRPr/>
            </a:lvl1pPr>
          </a:lstStyle>
          <a:p>
            <a:r>
              <a:rPr lang="en-US"/>
              <a:t>Click to edit Master title style</a:t>
            </a:r>
            <a:br>
              <a:rPr lang="en-US"/>
            </a:br>
            <a:r>
              <a:rPr lang="en-US"/>
              <a:t>two lines available</a:t>
            </a:r>
          </a:p>
        </p:txBody>
      </p:sp>
      <p:sp>
        <p:nvSpPr>
          <p:cNvPr id="9" name="Rectangle 8">
            <a:extLst>
              <a:ext uri="{FF2B5EF4-FFF2-40B4-BE49-F238E27FC236}">
                <a16:creationId xmlns:a16="http://schemas.microsoft.com/office/drawing/2014/main" id="{3D1E8103-EA74-FA45-8CC1-A0093F5331CC}"/>
              </a:ext>
            </a:extLst>
          </p:cNvPr>
          <p:cNvSpPr/>
          <p:nvPr userDrawn="1"/>
        </p:nvSpPr>
        <p:spPr>
          <a:xfrm flipV="1">
            <a:off x="720000" y="986119"/>
            <a:ext cx="1080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solidFill>
              <a:latin typeface="Calibri Light" panose="020F0302020204030204" pitchFamily="34" charset="0"/>
            </a:endParaRPr>
          </a:p>
        </p:txBody>
      </p:sp>
    </p:spTree>
    <p:extLst>
      <p:ext uri="{BB962C8B-B14F-4D97-AF65-F5344CB8AC3E}">
        <p14:creationId xmlns:p14="http://schemas.microsoft.com/office/powerpoint/2010/main" val="226395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Graph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7A87A4-45BE-8949-925C-024E4E33829F}"/>
              </a:ext>
            </a:extLst>
          </p:cNvPr>
          <p:cNvSpPr/>
          <p:nvPr userDrawn="1"/>
        </p:nvSpPr>
        <p:spPr>
          <a:xfrm>
            <a:off x="9273209" y="159026"/>
            <a:ext cx="2286000" cy="805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a:extLst>
              <a:ext uri="{FF2B5EF4-FFF2-40B4-BE49-F238E27FC236}">
                <a16:creationId xmlns:a16="http://schemas.microsoft.com/office/drawing/2014/main" id="{0FBB287C-B923-E74C-B6DC-EC34CB24664E}"/>
              </a:ext>
            </a:extLst>
          </p:cNvPr>
          <p:cNvSpPr>
            <a:spLocks noGrp="1"/>
          </p:cNvSpPr>
          <p:nvPr>
            <p:ph type="pic" idx="1"/>
          </p:nvPr>
        </p:nvSpPr>
        <p:spPr>
          <a:xfrm>
            <a:off x="-1" y="0"/>
            <a:ext cx="12192001" cy="6237288"/>
          </a:xfrm>
        </p:spPr>
        <p:txBody>
          <a:bodyPr anchor="ctr">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a:extLst>
              <a:ext uri="{FF2B5EF4-FFF2-40B4-BE49-F238E27FC236}">
                <a16:creationId xmlns:a16="http://schemas.microsoft.com/office/drawing/2014/main" id="{1994EF88-C7D6-564C-B0F4-C42593C1F933}"/>
              </a:ext>
            </a:extLst>
          </p:cNvPr>
          <p:cNvSpPr/>
          <p:nvPr userDrawn="1"/>
        </p:nvSpPr>
        <p:spPr>
          <a:xfrm>
            <a:off x="0" y="6514621"/>
            <a:ext cx="731838" cy="19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6" name="Oval 5">
            <a:extLst>
              <a:ext uri="{FF2B5EF4-FFF2-40B4-BE49-F238E27FC236}">
                <a16:creationId xmlns:a16="http://schemas.microsoft.com/office/drawing/2014/main" id="{2FE3727F-FD11-E94C-A759-EFFCB5496DB7}"/>
              </a:ext>
            </a:extLst>
          </p:cNvPr>
          <p:cNvSpPr/>
          <p:nvPr userDrawn="1"/>
        </p:nvSpPr>
        <p:spPr>
          <a:xfrm>
            <a:off x="170276" y="6501600"/>
            <a:ext cx="239360" cy="2393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3" name="Footer Placeholder 2">
            <a:extLst>
              <a:ext uri="{FF2B5EF4-FFF2-40B4-BE49-F238E27FC236}">
                <a16:creationId xmlns:a16="http://schemas.microsoft.com/office/drawing/2014/main" id="{EB17B7E8-F83F-6A43-9BD9-0687CC714FD8}"/>
              </a:ext>
            </a:extLst>
          </p:cNvPr>
          <p:cNvSpPr>
            <a:spLocks noGrp="1"/>
          </p:cNvSpPr>
          <p:nvPr>
            <p:ph type="ftr" sz="quarter" idx="11"/>
          </p:nvPr>
        </p:nvSpPr>
        <p:spPr/>
        <p:txBody>
          <a:bodyPr/>
          <a:lstStyle>
            <a:lvl1pPr>
              <a:defRPr b="1">
                <a:latin typeface="+mj-lt"/>
              </a:defRPr>
            </a:lvl1pPr>
          </a:lstStyle>
          <a:p>
            <a:r>
              <a:rPr lang="en-US"/>
              <a:t>Matches Fashion Presentation</a:t>
            </a:r>
          </a:p>
        </p:txBody>
      </p:sp>
      <p:sp>
        <p:nvSpPr>
          <p:cNvPr id="12" name="Slide Number Placeholder 5">
            <a:extLst>
              <a:ext uri="{FF2B5EF4-FFF2-40B4-BE49-F238E27FC236}">
                <a16:creationId xmlns:a16="http://schemas.microsoft.com/office/drawing/2014/main" id="{3E1B5F5D-4214-AF46-B3CB-B3D8F3A7B617}"/>
              </a:ext>
            </a:extLst>
          </p:cNvPr>
          <p:cNvSpPr>
            <a:spLocks noGrp="1"/>
          </p:cNvSpPr>
          <p:nvPr>
            <p:ph type="sldNum" sz="quarter" idx="12"/>
          </p:nvPr>
        </p:nvSpPr>
        <p:spPr>
          <a:xfrm>
            <a:off x="77778" y="6501600"/>
            <a:ext cx="422204" cy="239360"/>
          </a:xfrm>
        </p:spPr>
        <p:txBody>
          <a:bodyPr/>
          <a:lstStyle>
            <a:lvl1pPr>
              <a:defRPr>
                <a:latin typeface="+mj-lt"/>
              </a:defRPr>
            </a:lvl1pPr>
          </a:lstStyle>
          <a:p>
            <a:fld id="{25B3C74B-46FF-C34D-94BB-4668CFE77C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3C97B7-69A2-8C46-807E-4036AFCC2476}"/>
              </a:ext>
            </a:extLst>
          </p:cNvPr>
          <p:cNvSpPr>
            <a:spLocks noGrp="1"/>
          </p:cNvSpPr>
          <p:nvPr>
            <p:ph type="body" idx="1"/>
          </p:nvPr>
        </p:nvSpPr>
        <p:spPr>
          <a:xfrm>
            <a:off x="731837" y="1196975"/>
            <a:ext cx="10764837" cy="504031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sz="1200"/>
          </a:p>
        </p:txBody>
      </p:sp>
      <p:pic>
        <p:nvPicPr>
          <p:cNvPr id="9" name="Picture 8">
            <a:extLst>
              <a:ext uri="{FF2B5EF4-FFF2-40B4-BE49-F238E27FC236}">
                <a16:creationId xmlns:a16="http://schemas.microsoft.com/office/drawing/2014/main" id="{F2E48326-F7EB-DC48-86B6-F96B1EA1BB67}"/>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008500" y="6316698"/>
            <a:ext cx="1539704" cy="541302"/>
          </a:xfrm>
          <a:prstGeom prst="rect">
            <a:avLst/>
          </a:prstGeom>
        </p:spPr>
      </p:pic>
      <p:sp>
        <p:nvSpPr>
          <p:cNvPr id="14" name="Title Placeholder 1">
            <a:extLst>
              <a:ext uri="{FF2B5EF4-FFF2-40B4-BE49-F238E27FC236}">
                <a16:creationId xmlns:a16="http://schemas.microsoft.com/office/drawing/2014/main" id="{E9BCCF89-9D4F-8245-9997-F41368735012}"/>
              </a:ext>
            </a:extLst>
          </p:cNvPr>
          <p:cNvSpPr>
            <a:spLocks noGrp="1"/>
          </p:cNvSpPr>
          <p:nvPr>
            <p:ph type="title"/>
          </p:nvPr>
        </p:nvSpPr>
        <p:spPr>
          <a:xfrm>
            <a:off x="731838" y="188913"/>
            <a:ext cx="8496300" cy="685292"/>
          </a:xfrm>
          <a:prstGeom prst="rect">
            <a:avLst/>
          </a:prstGeom>
        </p:spPr>
        <p:txBody>
          <a:bodyPr vert="horz" lIns="0" tIns="0" rIns="0" bIns="0" rtlCol="0" anchor="t">
            <a:normAutofit/>
          </a:bodyPr>
          <a:lstStyle/>
          <a:p>
            <a:r>
              <a:rPr lang="en-US"/>
              <a:t>Click to edit Master title style</a:t>
            </a:r>
          </a:p>
        </p:txBody>
      </p:sp>
      <p:sp>
        <p:nvSpPr>
          <p:cNvPr id="6" name="Slide Number Placeholder 5">
            <a:extLst>
              <a:ext uri="{FF2B5EF4-FFF2-40B4-BE49-F238E27FC236}">
                <a16:creationId xmlns:a16="http://schemas.microsoft.com/office/drawing/2014/main" id="{2815E5CD-7EE7-4F4E-9B5E-E27F9BEFEA06}"/>
              </a:ext>
            </a:extLst>
          </p:cNvPr>
          <p:cNvSpPr>
            <a:spLocks noGrp="1"/>
          </p:cNvSpPr>
          <p:nvPr>
            <p:ph type="sldNum" sz="quarter" idx="4"/>
          </p:nvPr>
        </p:nvSpPr>
        <p:spPr>
          <a:xfrm>
            <a:off x="129034" y="6501939"/>
            <a:ext cx="387160" cy="237600"/>
          </a:xfrm>
          <a:prstGeom prst="rect">
            <a:avLst/>
          </a:prstGeom>
        </p:spPr>
        <p:txBody>
          <a:bodyPr vert="horz" lIns="91440" tIns="45720" rIns="91440" bIns="45720" rtlCol="0" anchor="ctr"/>
          <a:lstStyle>
            <a:lvl1pPr algn="ctr">
              <a:defRPr sz="1000" b="0" i="0">
                <a:solidFill>
                  <a:schemeClr val="bg1"/>
                </a:solidFill>
                <a:latin typeface="Calibri Light" panose="020F0302020204030204" pitchFamily="34" charset="0"/>
              </a:defRPr>
            </a:lvl1pPr>
          </a:lstStyle>
          <a:p>
            <a:fld id="{25B3C74B-46FF-C34D-94BB-4668CFE77C37}" type="slidenum">
              <a:rPr lang="en-US" smtClean="0"/>
              <a:pPr/>
              <a:t>‹#›</a:t>
            </a:fld>
            <a:endParaRPr lang="en-US"/>
          </a:p>
        </p:txBody>
      </p:sp>
      <p:sp>
        <p:nvSpPr>
          <p:cNvPr id="5" name="Footer Placeholder 4">
            <a:extLst>
              <a:ext uri="{FF2B5EF4-FFF2-40B4-BE49-F238E27FC236}">
                <a16:creationId xmlns:a16="http://schemas.microsoft.com/office/drawing/2014/main" id="{703FB483-3264-F148-A616-729C35304D56}"/>
              </a:ext>
            </a:extLst>
          </p:cNvPr>
          <p:cNvSpPr>
            <a:spLocks noGrp="1"/>
          </p:cNvSpPr>
          <p:nvPr>
            <p:ph type="ftr" sz="quarter" idx="3"/>
          </p:nvPr>
        </p:nvSpPr>
        <p:spPr>
          <a:xfrm>
            <a:off x="731837" y="6514621"/>
            <a:ext cx="3588161" cy="199247"/>
          </a:xfrm>
          <a:prstGeom prst="homePlate">
            <a:avLst/>
          </a:prstGeom>
          <a:solidFill>
            <a:schemeClr val="bg2"/>
          </a:solidFill>
          <a:ln>
            <a:noFill/>
          </a:ln>
        </p:spPr>
        <p:txBody>
          <a:bodyPr vert="horz" wrap="none" lIns="0" tIns="0" rIns="0" bIns="0" rtlCol="0" anchor="ctr"/>
          <a:lstStyle>
            <a:lvl1pPr algn="l">
              <a:defRPr sz="900" b="0" i="0">
                <a:solidFill>
                  <a:schemeClr val="accent2"/>
                </a:solidFill>
                <a:latin typeface="Calibri Light" panose="020F0302020204030204" pitchFamily="34" charset="0"/>
              </a:defRPr>
            </a:lvl1pPr>
          </a:lstStyle>
          <a:p>
            <a:r>
              <a:rPr lang="en-US"/>
              <a:t>Matches Fashion Presentation</a:t>
            </a:r>
          </a:p>
        </p:txBody>
      </p:sp>
      <p:sp>
        <p:nvSpPr>
          <p:cNvPr id="7" name="Rectangle 6">
            <a:extLst>
              <a:ext uri="{FF2B5EF4-FFF2-40B4-BE49-F238E27FC236}">
                <a16:creationId xmlns:a16="http://schemas.microsoft.com/office/drawing/2014/main" id="{EE9743B5-6A91-6146-A133-9811AA84D47A}"/>
              </a:ext>
            </a:extLst>
          </p:cNvPr>
          <p:cNvSpPr/>
          <p:nvPr userDrawn="1"/>
        </p:nvSpPr>
        <p:spPr>
          <a:xfrm>
            <a:off x="9350295" y="6380909"/>
            <a:ext cx="36000" cy="3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10" name="Rectangle 9">
            <a:extLst>
              <a:ext uri="{FF2B5EF4-FFF2-40B4-BE49-F238E27FC236}">
                <a16:creationId xmlns:a16="http://schemas.microsoft.com/office/drawing/2014/main" id="{1A05A313-A30F-DA4A-9633-E115908B6258}"/>
              </a:ext>
            </a:extLst>
          </p:cNvPr>
          <p:cNvSpPr/>
          <p:nvPr userDrawn="1"/>
        </p:nvSpPr>
        <p:spPr>
          <a:xfrm>
            <a:off x="9355417" y="188912"/>
            <a:ext cx="36000" cy="69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pic>
        <p:nvPicPr>
          <p:cNvPr id="11" name="Picture 10">
            <a:extLst>
              <a:ext uri="{FF2B5EF4-FFF2-40B4-BE49-F238E27FC236}">
                <a16:creationId xmlns:a16="http://schemas.microsoft.com/office/drawing/2014/main" id="{9423D06A-443A-0448-B451-94B1CF93ED3F}"/>
              </a:ext>
            </a:extLst>
          </p:cNvPr>
          <p:cNvPicPr>
            <a:picLocks noChangeAspect="1"/>
          </p:cNvPicPr>
          <p:nvPr userDrawn="1"/>
        </p:nvPicPr>
        <p:blipFill>
          <a:blip r:embed="rId20" cstate="screen">
            <a:extLst>
              <a:ext uri="{28A0092B-C50C-407E-A947-70E740481C1C}">
                <a14:useLocalDpi xmlns:a14="http://schemas.microsoft.com/office/drawing/2010/main"/>
              </a:ext>
            </a:extLst>
          </a:blip>
          <a:srcRect/>
          <a:stretch/>
        </p:blipFill>
        <p:spPr>
          <a:xfrm>
            <a:off x="9517062" y="370972"/>
            <a:ext cx="1979613" cy="326349"/>
          </a:xfrm>
          <a:prstGeom prst="rect">
            <a:avLst/>
          </a:prstGeom>
        </p:spPr>
      </p:pic>
    </p:spTree>
    <p:extLst>
      <p:ext uri="{BB962C8B-B14F-4D97-AF65-F5344CB8AC3E}">
        <p14:creationId xmlns:p14="http://schemas.microsoft.com/office/powerpoint/2010/main" val="768412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 id="2147483677" r:id="rId4"/>
    <p:sldLayoutId id="2147483671" r:id="rId5"/>
    <p:sldLayoutId id="2147483674" r:id="rId6"/>
    <p:sldLayoutId id="2147483655" r:id="rId7"/>
    <p:sldLayoutId id="2147483681" r:id="rId8"/>
    <p:sldLayoutId id="2147483675" r:id="rId9"/>
    <p:sldLayoutId id="2147483652" r:id="rId10"/>
    <p:sldLayoutId id="2147483682" r:id="rId11"/>
    <p:sldLayoutId id="2147483683" r:id="rId12"/>
    <p:sldLayoutId id="2147483653" r:id="rId13"/>
    <p:sldLayoutId id="2147483684" r:id="rId14"/>
    <p:sldLayoutId id="2147483685" r:id="rId15"/>
    <p:sldLayoutId id="2147483686" r:id="rId16"/>
    <p:sldLayoutId id="2147483680" r:id="rId17"/>
  </p:sldLayoutIdLst>
  <p:hf hd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SzPct val="100000"/>
        <a:buFontTx/>
        <a:buNone/>
        <a:defRPr sz="1400" b="0" kern="1200">
          <a:solidFill>
            <a:schemeClr val="tx1"/>
          </a:solidFill>
          <a:latin typeface="+mj-lt"/>
          <a:ea typeface="+mn-ea"/>
          <a:cs typeface="+mn-cs"/>
        </a:defRPr>
      </a:lvl1pPr>
      <a:lvl2pPr marL="628650" indent="-171450" algn="l" defTabSz="914400" rtl="0" eaLnBrk="1" latinLnBrk="0" hangingPunct="1">
        <a:lnSpc>
          <a:spcPct val="90000"/>
        </a:lnSpc>
        <a:spcBef>
          <a:spcPts val="500"/>
        </a:spcBef>
        <a:buClr>
          <a:schemeClr val="accent1"/>
        </a:buClr>
        <a:buSzPct val="100000"/>
        <a:buFontTx/>
        <a:buBlip>
          <a:blip r:embed="rId21"/>
        </a:buBlip>
        <a:defRPr sz="1200" kern="1200">
          <a:solidFill>
            <a:schemeClr val="tx1"/>
          </a:solidFill>
          <a:latin typeface="+mj-lt"/>
          <a:ea typeface="+mn-ea"/>
          <a:cs typeface="+mn-cs"/>
        </a:defRPr>
      </a:lvl2pPr>
      <a:lvl3pPr marL="1085850" indent="-171450" algn="l" defTabSz="914400" rtl="0" eaLnBrk="1" latinLnBrk="0" hangingPunct="1">
        <a:lnSpc>
          <a:spcPct val="90000"/>
        </a:lnSpc>
        <a:spcBef>
          <a:spcPts val="500"/>
        </a:spcBef>
        <a:buClr>
          <a:schemeClr val="accent1"/>
        </a:buClr>
        <a:buSzPct val="100000"/>
        <a:buFontTx/>
        <a:buBlip>
          <a:blip r:embed="rId21"/>
        </a:buBlip>
        <a:defRPr sz="1000" kern="1200">
          <a:solidFill>
            <a:schemeClr val="tx1"/>
          </a:solidFill>
          <a:latin typeface="+mj-lt"/>
          <a:ea typeface="+mn-ea"/>
          <a:cs typeface="+mn-cs"/>
        </a:defRPr>
      </a:lvl3pPr>
      <a:lvl4pPr marL="1543050" indent="-171450" algn="l" defTabSz="914400" rtl="0" eaLnBrk="1" latinLnBrk="0" hangingPunct="1">
        <a:lnSpc>
          <a:spcPct val="90000"/>
        </a:lnSpc>
        <a:spcBef>
          <a:spcPts val="500"/>
        </a:spcBef>
        <a:buClr>
          <a:schemeClr val="accent1"/>
        </a:buClr>
        <a:buSzPct val="100000"/>
        <a:buFontTx/>
        <a:buBlip>
          <a:blip r:embed="rId21"/>
        </a:buBlip>
        <a:defRPr sz="1000" kern="1200">
          <a:solidFill>
            <a:schemeClr val="tx1"/>
          </a:solidFill>
          <a:latin typeface="+mj-lt"/>
          <a:ea typeface="+mn-ea"/>
          <a:cs typeface="+mn-cs"/>
        </a:defRPr>
      </a:lvl4pPr>
      <a:lvl5pPr marL="2000250" indent="-171450" algn="l" defTabSz="914400" rtl="0" eaLnBrk="1" latinLnBrk="0" hangingPunct="1">
        <a:lnSpc>
          <a:spcPct val="90000"/>
        </a:lnSpc>
        <a:spcBef>
          <a:spcPts val="500"/>
        </a:spcBef>
        <a:buClr>
          <a:schemeClr val="accent1"/>
        </a:buClr>
        <a:buSzPct val="100000"/>
        <a:buFontTx/>
        <a:buBlip>
          <a:blip r:embed="rId21"/>
        </a:buBlip>
        <a:defRPr sz="1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F26B43"/>
          </p15:clr>
        </p15:guide>
        <p15:guide id="2" pos="3840" userDrawn="1">
          <p15:clr>
            <a:srgbClr val="F26B43"/>
          </p15:clr>
        </p15:guide>
        <p15:guide id="3" orient="horz" pos="4020" userDrawn="1">
          <p15:clr>
            <a:srgbClr val="F26B43"/>
          </p15:clr>
        </p15:guide>
        <p15:guide id="4" orient="horz" pos="4269" userDrawn="1">
          <p15:clr>
            <a:srgbClr val="F26B43"/>
          </p15:clr>
        </p15:guide>
        <p15:guide id="5" pos="6176" userDrawn="1">
          <p15:clr>
            <a:srgbClr val="F26B43"/>
          </p15:clr>
        </p15:guide>
        <p15:guide id="8" pos="461" userDrawn="1">
          <p15:clr>
            <a:srgbClr val="F26B43"/>
          </p15:clr>
        </p15:guide>
        <p15:guide id="9" orient="horz" pos="550" userDrawn="1">
          <p15:clr>
            <a:srgbClr val="F26B43"/>
          </p15:clr>
        </p15:guide>
        <p15:guide id="10" pos="7242" userDrawn="1">
          <p15:clr>
            <a:srgbClr val="F26B43"/>
          </p15:clr>
        </p15:guide>
        <p15:guide id="12" pos="5995" userDrawn="1">
          <p15:clr>
            <a:srgbClr val="F26B43"/>
          </p15:clr>
        </p15:guide>
        <p15:guide id="13" orient="horz" pos="754" userDrawn="1">
          <p15:clr>
            <a:srgbClr val="F26B43"/>
          </p15:clr>
        </p15:guide>
        <p15:guide id="14" orient="horz" pos="3929" userDrawn="1">
          <p15:clr>
            <a:srgbClr val="F26B43"/>
          </p15:clr>
        </p15:guide>
        <p15:guide id="15" pos="3704" userDrawn="1">
          <p15:clr>
            <a:srgbClr val="F26B43"/>
          </p15:clr>
        </p15:guide>
        <p15:guide id="16" pos="3976" userDrawn="1">
          <p15:clr>
            <a:srgbClr val="F26B43"/>
          </p15:clr>
        </p15:guide>
        <p15:guide id="17" pos="5019" userDrawn="1">
          <p15:clr>
            <a:srgbClr val="F26B43"/>
          </p15:clr>
        </p15:guide>
        <p15:guide id="18" pos="581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imgres?imgurl=https%3A%2F%2Fstatic.dezeen.com%2Fuploads%2F2018%2F05%2Focado-warehouse-highly-automated-robots-packing-andover-uk_dezeen_2364_col_1.jpg&amp;imgrefurl=https%3A%2F%2Fwww.dezeen.com%2F2018%2F06%2F06%2Fvideo-ocado-warehouse-shopping-robots-movie%2F&amp;docid=zYAKMxc7Jcn0QM&amp;tbnid=8ZMa55nwp1jU3M%3A&amp;vet=10ahUKEwjZytzxgKnnAhUKY8AKHf1gAscQMwhgKAowCg..i&amp;w=2364&amp;h=1331&amp;bih=967&amp;biw=1920&amp;q=photographs%20of%20warehouse%20automation&amp;ved=0ahUKEwjZytzxgKnnAhUKY8AKHf1gAscQMwhgKAowCg&amp;iact=mrc&amp;uact=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imgres?imgurl=https%3A%2F%2Fstatic.dezeen.com%2Fuploads%2F2018%2F05%2Focado-warehouse-highly-automated-robots-packing-andover-uk_dezeen_2364_col_1.jpg&amp;imgrefurl=https%3A%2F%2Fwww.dezeen.com%2F2018%2F06%2F06%2Fvideo-ocado-warehouse-shopping-robots-movie%2F&amp;docid=zYAKMxc7Jcn0QM&amp;tbnid=8ZMa55nwp1jU3M%3A&amp;vet=10ahUKEwjngv6ilbjnAhXINcAKHR5BD28QMwhQKAAwAA..i&amp;w=2364&amp;h=1331&amp;bih=967&amp;biw=1920&amp;q=ocado%20robotics&amp;ved=0ahUKEwjngv6ilbjnAhXINcAKHR5BD28QMwhQKAAwAA&amp;iact=mrc&amp;uact=8" TargetMode="External"/><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jpeg"/></Relationships>
</file>

<file path=ppt/slides/_rels/slide16.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jpeg"/><Relationship Id="rId26" Type="http://schemas.openxmlformats.org/officeDocument/2006/relationships/image" Target="../media/image30.png"/><Relationship Id="rId39" Type="http://schemas.openxmlformats.org/officeDocument/2006/relationships/image" Target="../media/image43.png"/><Relationship Id="rId21" Type="http://schemas.openxmlformats.org/officeDocument/2006/relationships/image" Target="../media/image25.jpeg"/><Relationship Id="rId34" Type="http://schemas.openxmlformats.org/officeDocument/2006/relationships/image" Target="../media/image38.png"/><Relationship Id="rId42" Type="http://schemas.openxmlformats.org/officeDocument/2006/relationships/image" Target="../media/image46.png"/><Relationship Id="rId47" Type="http://schemas.openxmlformats.org/officeDocument/2006/relationships/image" Target="../media/image51.png"/><Relationship Id="rId50" Type="http://schemas.openxmlformats.org/officeDocument/2006/relationships/image" Target="../media/image54.png"/><Relationship Id="rId55" Type="http://schemas.openxmlformats.org/officeDocument/2006/relationships/image" Target="../media/image59.png"/><Relationship Id="rId7" Type="http://schemas.openxmlformats.org/officeDocument/2006/relationships/image" Target="../media/image11.png"/><Relationship Id="rId2" Type="http://schemas.openxmlformats.org/officeDocument/2006/relationships/image" Target="../media/image6.png"/><Relationship Id="rId16" Type="http://schemas.openxmlformats.org/officeDocument/2006/relationships/image" Target="../media/image20.png"/><Relationship Id="rId29" Type="http://schemas.openxmlformats.org/officeDocument/2006/relationships/image" Target="../media/image33.png"/><Relationship Id="rId11" Type="http://schemas.openxmlformats.org/officeDocument/2006/relationships/image" Target="../media/image15.jpe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jpeg"/><Relationship Id="rId40" Type="http://schemas.openxmlformats.org/officeDocument/2006/relationships/image" Target="../media/image44.png"/><Relationship Id="rId45" Type="http://schemas.openxmlformats.org/officeDocument/2006/relationships/image" Target="../media/image49.png"/><Relationship Id="rId53" Type="http://schemas.openxmlformats.org/officeDocument/2006/relationships/image" Target="../media/image57.jpeg"/><Relationship Id="rId5" Type="http://schemas.openxmlformats.org/officeDocument/2006/relationships/image" Target="../media/image9.png"/><Relationship Id="rId19" Type="http://schemas.openxmlformats.org/officeDocument/2006/relationships/image" Target="../media/image23.jpe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jpeg"/><Relationship Id="rId43" Type="http://schemas.openxmlformats.org/officeDocument/2006/relationships/image" Target="../media/image47.png"/><Relationship Id="rId48" Type="http://schemas.openxmlformats.org/officeDocument/2006/relationships/image" Target="../media/image52.png"/><Relationship Id="rId56" Type="http://schemas.openxmlformats.org/officeDocument/2006/relationships/image" Target="../media/image60.png"/><Relationship Id="rId8" Type="http://schemas.openxmlformats.org/officeDocument/2006/relationships/image" Target="../media/image12.png"/><Relationship Id="rId51" Type="http://schemas.openxmlformats.org/officeDocument/2006/relationships/image" Target="../media/image55.png"/><Relationship Id="rId3" Type="http://schemas.openxmlformats.org/officeDocument/2006/relationships/image" Target="../media/image7.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svg"/><Relationship Id="rId33" Type="http://schemas.openxmlformats.org/officeDocument/2006/relationships/image" Target="../media/image37.jpeg"/><Relationship Id="rId38" Type="http://schemas.openxmlformats.org/officeDocument/2006/relationships/image" Target="../media/image42.jpeg"/><Relationship Id="rId46" Type="http://schemas.openxmlformats.org/officeDocument/2006/relationships/image" Target="../media/image50.png"/><Relationship Id="rId20" Type="http://schemas.openxmlformats.org/officeDocument/2006/relationships/image" Target="../media/image24.png"/><Relationship Id="rId41" Type="http://schemas.openxmlformats.org/officeDocument/2006/relationships/image" Target="../media/image45.png"/><Relationship Id="rId54"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10.jpeg"/><Relationship Id="rId15" Type="http://schemas.openxmlformats.org/officeDocument/2006/relationships/image" Target="../media/image19.png"/><Relationship Id="rId23" Type="http://schemas.openxmlformats.org/officeDocument/2006/relationships/image" Target="../media/image27.svg"/><Relationship Id="rId28" Type="http://schemas.openxmlformats.org/officeDocument/2006/relationships/image" Target="../media/image32.gif"/><Relationship Id="rId36" Type="http://schemas.openxmlformats.org/officeDocument/2006/relationships/image" Target="../media/image40.png"/><Relationship Id="rId49" Type="http://schemas.openxmlformats.org/officeDocument/2006/relationships/image" Target="../media/image53.png"/><Relationship Id="rId57" Type="http://schemas.openxmlformats.org/officeDocument/2006/relationships/image" Target="../media/image61.png"/><Relationship Id="rId10" Type="http://schemas.openxmlformats.org/officeDocument/2006/relationships/image" Target="../media/image14.jpeg"/><Relationship Id="rId31" Type="http://schemas.openxmlformats.org/officeDocument/2006/relationships/image" Target="../media/image35.png"/><Relationship Id="rId44" Type="http://schemas.openxmlformats.org/officeDocument/2006/relationships/image" Target="../media/image48.png"/><Relationship Id="rId52"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F3A534C-EF72-47FC-BDD8-0434CB658F29}"/>
              </a:ext>
            </a:extLst>
          </p:cNvPr>
          <p:cNvSpPr>
            <a:spLocks noGrp="1"/>
          </p:cNvSpPr>
          <p:nvPr>
            <p:ph type="subTitle" idx="1"/>
          </p:nvPr>
        </p:nvSpPr>
        <p:spPr/>
        <p:txBody>
          <a:bodyPr/>
          <a:lstStyle/>
          <a:p>
            <a:r>
              <a:rPr lang="en-US" dirty="0"/>
              <a:t>10</a:t>
            </a:r>
            <a:r>
              <a:rPr lang="en-US" baseline="30000" dirty="0"/>
              <a:t>th</a:t>
            </a:r>
            <a:r>
              <a:rPr lang="en-US" dirty="0"/>
              <a:t> February 2020</a:t>
            </a:r>
          </a:p>
          <a:p>
            <a:endParaRPr lang="en-GB" dirty="0"/>
          </a:p>
        </p:txBody>
      </p:sp>
      <p:sp>
        <p:nvSpPr>
          <p:cNvPr id="3" name="Title 2">
            <a:extLst>
              <a:ext uri="{FF2B5EF4-FFF2-40B4-BE49-F238E27FC236}">
                <a16:creationId xmlns:a16="http://schemas.microsoft.com/office/drawing/2014/main" id="{19194AB7-BA41-4059-A123-E24DC12A8B1A}"/>
              </a:ext>
            </a:extLst>
          </p:cNvPr>
          <p:cNvSpPr>
            <a:spLocks noGrp="1"/>
          </p:cNvSpPr>
          <p:nvPr>
            <p:ph type="title"/>
          </p:nvPr>
        </p:nvSpPr>
        <p:spPr/>
        <p:txBody>
          <a:bodyPr/>
          <a:lstStyle/>
          <a:p>
            <a:r>
              <a:rPr lang="en-GB" dirty="0"/>
              <a:t>The Impact of Online on the Supply Chain</a:t>
            </a:r>
            <a:br>
              <a:rPr lang="en-GB" dirty="0"/>
            </a:br>
            <a:br>
              <a:rPr lang="en-GB" dirty="0"/>
            </a:br>
            <a:r>
              <a:rPr lang="en-GB" dirty="0"/>
              <a:t>CILT – Thames Valley</a:t>
            </a:r>
            <a:br>
              <a:rPr lang="en-GB" dirty="0"/>
            </a:br>
            <a:br>
              <a:rPr lang="en-GB" dirty="0"/>
            </a:br>
            <a:br>
              <a:rPr lang="en-GB" dirty="0"/>
            </a:br>
            <a:br>
              <a:rPr lang="en-GB" dirty="0"/>
            </a:br>
            <a:br>
              <a:rPr lang="en-GB" dirty="0"/>
            </a:br>
            <a:br>
              <a:rPr lang="en-GB" dirty="0"/>
            </a:br>
            <a:r>
              <a:rPr lang="en-GB" dirty="0"/>
              <a:t>Terry Murphy FCILT</a:t>
            </a:r>
          </a:p>
        </p:txBody>
      </p:sp>
      <p:pic>
        <p:nvPicPr>
          <p:cNvPr id="1027" name="Picture 3" descr="Image result for photographs of warehouse automation">
            <a:hlinkClick r:id="rId2"/>
            <a:extLst>
              <a:ext uri="{FF2B5EF4-FFF2-40B4-BE49-F238E27FC236}">
                <a16:creationId xmlns:a16="http://schemas.microsoft.com/office/drawing/2014/main" id="{2ED15609-1ABA-409B-B0F2-6B073FDFD8D9}"/>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4319" r="2431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173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0A60AD-DAF9-493F-9EC8-1707DAC570A1}"/>
              </a:ext>
            </a:extLst>
          </p:cNvPr>
          <p:cNvSpPr>
            <a:spLocks noGrp="1"/>
          </p:cNvSpPr>
          <p:nvPr>
            <p:ph type="ftr" sz="quarter" idx="11"/>
          </p:nvPr>
        </p:nvSpPr>
        <p:spPr/>
        <p:txBody>
          <a:bodyPr/>
          <a:lstStyle/>
          <a:p>
            <a:r>
              <a:rPr lang="en-US" dirty="0"/>
              <a:t>CILT – Thames Valley</a:t>
            </a:r>
          </a:p>
        </p:txBody>
      </p:sp>
      <p:sp>
        <p:nvSpPr>
          <p:cNvPr id="3" name="Slide Number Placeholder 2">
            <a:extLst>
              <a:ext uri="{FF2B5EF4-FFF2-40B4-BE49-F238E27FC236}">
                <a16:creationId xmlns:a16="http://schemas.microsoft.com/office/drawing/2014/main" id="{0D7BDBBB-0273-449F-861E-44A7A425A43F}"/>
              </a:ext>
            </a:extLst>
          </p:cNvPr>
          <p:cNvSpPr>
            <a:spLocks noGrp="1"/>
          </p:cNvSpPr>
          <p:nvPr>
            <p:ph type="sldNum" sz="quarter" idx="12"/>
          </p:nvPr>
        </p:nvSpPr>
        <p:spPr/>
        <p:txBody>
          <a:bodyPr/>
          <a:lstStyle/>
          <a:p>
            <a:fld id="{25B3C74B-46FF-C34D-94BB-4668CFE77C37}" type="slidenum">
              <a:rPr lang="en-US" smtClean="0"/>
              <a:pPr/>
              <a:t>10</a:t>
            </a:fld>
            <a:endParaRPr lang="en-US"/>
          </a:p>
        </p:txBody>
      </p:sp>
      <p:sp>
        <p:nvSpPr>
          <p:cNvPr id="4" name="TextBox 3">
            <a:extLst>
              <a:ext uri="{FF2B5EF4-FFF2-40B4-BE49-F238E27FC236}">
                <a16:creationId xmlns:a16="http://schemas.microsoft.com/office/drawing/2014/main" id="{1FFD09D7-0391-4F7E-A93B-14E744BF0552}"/>
              </a:ext>
            </a:extLst>
          </p:cNvPr>
          <p:cNvSpPr txBox="1"/>
          <p:nvPr/>
        </p:nvSpPr>
        <p:spPr>
          <a:xfrm>
            <a:off x="882127" y="204395"/>
            <a:ext cx="10671586" cy="5970494"/>
          </a:xfrm>
          <a:prstGeom prst="rect">
            <a:avLst/>
          </a:prstGeom>
          <a:noFill/>
        </p:spPr>
        <p:txBody>
          <a:bodyPr wrap="square" rtlCol="0">
            <a:noAutofit/>
          </a:bodyPr>
          <a:lstStyle/>
          <a:p>
            <a:pPr algn="l"/>
            <a:r>
              <a:rPr lang="en-GB" sz="2800" b="1" dirty="0">
                <a:latin typeface="+mj-lt"/>
              </a:rPr>
              <a:t>The Evolution of Warehousing…….</a:t>
            </a:r>
          </a:p>
          <a:p>
            <a:pPr marL="342900" indent="-342900" algn="l">
              <a:buFont typeface="Arial" panose="020B0604020202020204" pitchFamily="34" charset="0"/>
              <a:buChar char="•"/>
            </a:pPr>
            <a:endParaRPr lang="en-GB" sz="2000" b="1" dirty="0">
              <a:latin typeface="+mj-lt"/>
            </a:endParaRPr>
          </a:p>
          <a:p>
            <a:pPr marL="342900" indent="-342900" algn="l">
              <a:buFont typeface="Arial" panose="020B0604020202020204" pitchFamily="34" charset="0"/>
              <a:buChar char="•"/>
            </a:pPr>
            <a:r>
              <a:rPr lang="en-GB" sz="2800" b="1" dirty="0">
                <a:latin typeface="+mj-lt"/>
              </a:rPr>
              <a:t>Distribution Centres</a:t>
            </a:r>
          </a:p>
          <a:p>
            <a:pPr algn="l"/>
            <a:endParaRPr lang="en-GB" sz="2800" b="1" dirty="0">
              <a:latin typeface="+mj-lt"/>
            </a:endParaRPr>
          </a:p>
          <a:p>
            <a:pPr marL="342900" indent="-342900" algn="l">
              <a:buFont typeface="Arial" panose="020B0604020202020204" pitchFamily="34" charset="0"/>
              <a:buChar char="•"/>
            </a:pPr>
            <a:r>
              <a:rPr lang="en-GB" sz="2800" b="1" dirty="0">
                <a:latin typeface="+mj-lt"/>
              </a:rPr>
              <a:t>Automation, usually fixed</a:t>
            </a:r>
          </a:p>
          <a:p>
            <a:pPr algn="l"/>
            <a:endParaRPr lang="en-GB" sz="2800" b="1" dirty="0">
              <a:latin typeface="+mj-lt"/>
            </a:endParaRPr>
          </a:p>
          <a:p>
            <a:pPr marL="342900" indent="-342900" algn="l">
              <a:buFont typeface="Arial" panose="020B0604020202020204" pitchFamily="34" charset="0"/>
              <a:buChar char="•"/>
            </a:pPr>
            <a:r>
              <a:rPr lang="en-GB" sz="2800" b="1" dirty="0">
                <a:latin typeface="+mj-lt"/>
              </a:rPr>
              <a:t>Automation, with Autonomous Mobile Robots</a:t>
            </a:r>
          </a:p>
          <a:p>
            <a:pPr algn="l"/>
            <a:endParaRPr lang="en-GB" sz="2800" b="1" dirty="0">
              <a:latin typeface="+mj-lt"/>
            </a:endParaRPr>
          </a:p>
          <a:p>
            <a:pPr marL="342900" indent="-342900" algn="l">
              <a:buFont typeface="Arial" panose="020B0604020202020204" pitchFamily="34" charset="0"/>
              <a:buChar char="•"/>
            </a:pPr>
            <a:r>
              <a:rPr lang="en-GB" sz="2800" b="1" dirty="0">
                <a:latin typeface="+mj-lt"/>
              </a:rPr>
              <a:t>Fulfilment Centres, closer to demand</a:t>
            </a:r>
          </a:p>
          <a:p>
            <a:pPr marL="342900" indent="-342900" algn="l">
              <a:buFont typeface="Arial" panose="020B0604020202020204" pitchFamily="34" charset="0"/>
              <a:buChar char="•"/>
            </a:pPr>
            <a:endParaRPr lang="en-GB" sz="2800" b="1" dirty="0">
              <a:latin typeface="+mj-lt"/>
            </a:endParaRPr>
          </a:p>
          <a:p>
            <a:pPr marL="342900" indent="-342900" algn="l">
              <a:buFont typeface="Arial" panose="020B0604020202020204" pitchFamily="34" charset="0"/>
              <a:buChar char="•"/>
            </a:pPr>
            <a:r>
              <a:rPr lang="en-GB" sz="2800" b="1">
                <a:latin typeface="+mj-lt"/>
              </a:rPr>
              <a:t>Urban Warehouses</a:t>
            </a:r>
            <a:endParaRPr lang="en-GB" sz="2800" b="1" dirty="0">
              <a:latin typeface="+mj-lt"/>
            </a:endParaRPr>
          </a:p>
          <a:p>
            <a:pPr algn="l"/>
            <a:endParaRPr lang="en-GB" sz="2800" b="1" dirty="0">
              <a:latin typeface="+mj-lt"/>
            </a:endParaRPr>
          </a:p>
          <a:p>
            <a:pPr marL="342900" indent="-342900" algn="l">
              <a:buFont typeface="Arial" panose="020B0604020202020204" pitchFamily="34" charset="0"/>
              <a:buChar char="•"/>
            </a:pPr>
            <a:r>
              <a:rPr lang="en-GB" sz="2800" b="1" dirty="0">
                <a:latin typeface="+mj-lt"/>
              </a:rPr>
              <a:t>Micro Fulfilment Centres </a:t>
            </a:r>
          </a:p>
          <a:p>
            <a:pPr marL="342900" indent="-342900" algn="l">
              <a:buFont typeface="Arial" panose="020B0604020202020204" pitchFamily="34" charset="0"/>
              <a:buChar char="•"/>
            </a:pPr>
            <a:endParaRPr lang="en-GB" sz="2000" b="1" dirty="0">
              <a:latin typeface="+mj-lt"/>
            </a:endParaRPr>
          </a:p>
        </p:txBody>
      </p:sp>
    </p:spTree>
    <p:extLst>
      <p:ext uri="{BB962C8B-B14F-4D97-AF65-F5344CB8AC3E}">
        <p14:creationId xmlns:p14="http://schemas.microsoft.com/office/powerpoint/2010/main" val="395567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7E084F-F0AD-4F72-A4D5-5A5E30B00BBE}"/>
              </a:ext>
            </a:extLst>
          </p:cNvPr>
          <p:cNvSpPr>
            <a:spLocks noGrp="1"/>
          </p:cNvSpPr>
          <p:nvPr>
            <p:ph type="ftr" sz="quarter" idx="11"/>
          </p:nvPr>
        </p:nvSpPr>
        <p:spPr/>
        <p:txBody>
          <a:bodyPr/>
          <a:lstStyle/>
          <a:p>
            <a:r>
              <a:rPr lang="en-US" dirty="0"/>
              <a:t>CILT – Thames Valley</a:t>
            </a:r>
          </a:p>
        </p:txBody>
      </p:sp>
      <p:sp>
        <p:nvSpPr>
          <p:cNvPr id="3" name="Slide Number Placeholder 2">
            <a:extLst>
              <a:ext uri="{FF2B5EF4-FFF2-40B4-BE49-F238E27FC236}">
                <a16:creationId xmlns:a16="http://schemas.microsoft.com/office/drawing/2014/main" id="{6A231EF7-FD42-4851-B322-2075D491F0F1}"/>
              </a:ext>
            </a:extLst>
          </p:cNvPr>
          <p:cNvSpPr>
            <a:spLocks noGrp="1"/>
          </p:cNvSpPr>
          <p:nvPr>
            <p:ph type="sldNum" sz="quarter" idx="12"/>
          </p:nvPr>
        </p:nvSpPr>
        <p:spPr/>
        <p:txBody>
          <a:bodyPr/>
          <a:lstStyle/>
          <a:p>
            <a:fld id="{25B3C74B-46FF-C34D-94BB-4668CFE77C37}" type="slidenum">
              <a:rPr lang="en-US" smtClean="0"/>
              <a:pPr/>
              <a:t>11</a:t>
            </a:fld>
            <a:endParaRPr lang="en-US"/>
          </a:p>
        </p:txBody>
      </p:sp>
      <p:pic>
        <p:nvPicPr>
          <p:cNvPr id="8" name="Picture 7" descr="A group of people in a room&#10;&#10;Description automatically generated">
            <a:extLst>
              <a:ext uri="{FF2B5EF4-FFF2-40B4-BE49-F238E27FC236}">
                <a16:creationId xmlns:a16="http://schemas.microsoft.com/office/drawing/2014/main" id="{333B183A-46A2-47AA-9E5B-51167DD25146}"/>
              </a:ext>
            </a:extLst>
          </p:cNvPr>
          <p:cNvPicPr>
            <a:picLocks noChangeAspect="1"/>
          </p:cNvPicPr>
          <p:nvPr/>
        </p:nvPicPr>
        <p:blipFill>
          <a:blip r:embed="rId2"/>
          <a:stretch>
            <a:fillRect/>
          </a:stretch>
        </p:blipFill>
        <p:spPr>
          <a:xfrm>
            <a:off x="77778" y="1877660"/>
            <a:ext cx="5688321" cy="3581400"/>
          </a:xfrm>
          <a:prstGeom prst="rect">
            <a:avLst/>
          </a:prstGeom>
        </p:spPr>
      </p:pic>
      <p:sp>
        <p:nvSpPr>
          <p:cNvPr id="9" name="TextBox 8">
            <a:extLst>
              <a:ext uri="{FF2B5EF4-FFF2-40B4-BE49-F238E27FC236}">
                <a16:creationId xmlns:a16="http://schemas.microsoft.com/office/drawing/2014/main" id="{50819EEC-3B0F-4EB9-AD45-FA80E74413E3}"/>
              </a:ext>
            </a:extLst>
          </p:cNvPr>
          <p:cNvSpPr txBox="1"/>
          <p:nvPr/>
        </p:nvSpPr>
        <p:spPr>
          <a:xfrm>
            <a:off x="925158" y="279699"/>
            <a:ext cx="9509760" cy="978946"/>
          </a:xfrm>
          <a:prstGeom prst="rect">
            <a:avLst/>
          </a:prstGeom>
          <a:noFill/>
        </p:spPr>
        <p:txBody>
          <a:bodyPr wrap="square" rtlCol="0">
            <a:noAutofit/>
          </a:bodyPr>
          <a:lstStyle/>
          <a:p>
            <a:pPr algn="l"/>
            <a:r>
              <a:rPr lang="en-GB" sz="2800" b="1" dirty="0">
                <a:latin typeface="+mj-lt"/>
              </a:rPr>
              <a:t>“Advanced Robotics”</a:t>
            </a:r>
          </a:p>
        </p:txBody>
      </p:sp>
      <p:pic>
        <p:nvPicPr>
          <p:cNvPr id="11" name="Picture 10" descr="A picture containing indoor, table, filled, building&#10;&#10;Description automatically generated">
            <a:extLst>
              <a:ext uri="{FF2B5EF4-FFF2-40B4-BE49-F238E27FC236}">
                <a16:creationId xmlns:a16="http://schemas.microsoft.com/office/drawing/2014/main" id="{4C22E64E-82F5-41C0-B5E0-B293046D6E51}"/>
              </a:ext>
            </a:extLst>
          </p:cNvPr>
          <p:cNvPicPr>
            <a:picLocks noChangeAspect="1"/>
          </p:cNvPicPr>
          <p:nvPr/>
        </p:nvPicPr>
        <p:blipFill>
          <a:blip r:embed="rId3"/>
          <a:stretch>
            <a:fillRect/>
          </a:stretch>
        </p:blipFill>
        <p:spPr>
          <a:xfrm>
            <a:off x="6626711" y="172122"/>
            <a:ext cx="4797910" cy="3073576"/>
          </a:xfrm>
          <a:prstGeom prst="rect">
            <a:avLst/>
          </a:prstGeom>
        </p:spPr>
      </p:pic>
      <p:sp>
        <p:nvSpPr>
          <p:cNvPr id="12" name="TextBox 11">
            <a:extLst>
              <a:ext uri="{FF2B5EF4-FFF2-40B4-BE49-F238E27FC236}">
                <a16:creationId xmlns:a16="http://schemas.microsoft.com/office/drawing/2014/main" id="{0C94846B-0F20-4B3A-B750-ECFA15AA5645}"/>
              </a:ext>
            </a:extLst>
          </p:cNvPr>
          <p:cNvSpPr txBox="1"/>
          <p:nvPr/>
        </p:nvSpPr>
        <p:spPr>
          <a:xfrm>
            <a:off x="6519134" y="3753522"/>
            <a:ext cx="4787153" cy="1818939"/>
          </a:xfrm>
          <a:prstGeom prst="rect">
            <a:avLst/>
          </a:prstGeom>
          <a:noFill/>
        </p:spPr>
        <p:txBody>
          <a:bodyPr wrap="square" rtlCol="0">
            <a:noAutofit/>
          </a:bodyPr>
          <a:lstStyle/>
          <a:p>
            <a:pPr algn="l"/>
            <a:endParaRPr lang="en-GB" sz="2800" b="1" dirty="0">
              <a:latin typeface="+mj-lt"/>
            </a:endParaRPr>
          </a:p>
          <a:p>
            <a:pPr marL="457200" indent="-457200" algn="l">
              <a:buFont typeface="Arial" panose="020B0604020202020204" pitchFamily="34" charset="0"/>
              <a:buChar char="•"/>
            </a:pPr>
            <a:r>
              <a:rPr lang="en-GB" sz="2800" b="1" dirty="0">
                <a:latin typeface="+mj-lt"/>
              </a:rPr>
              <a:t>Above, Kiva “robots”</a:t>
            </a:r>
          </a:p>
          <a:p>
            <a:pPr marL="457200" indent="-457200" algn="l">
              <a:buFont typeface="Arial" panose="020B0604020202020204" pitchFamily="34" charset="0"/>
              <a:buChar char="•"/>
            </a:pPr>
            <a:endParaRPr lang="en-GB" sz="2800" b="1" dirty="0">
              <a:latin typeface="+mj-lt"/>
            </a:endParaRPr>
          </a:p>
          <a:p>
            <a:pPr marL="457200" indent="-457200">
              <a:buFont typeface="Arial" panose="020B0604020202020204" pitchFamily="34" charset="0"/>
              <a:buChar char="•"/>
            </a:pPr>
            <a:r>
              <a:rPr lang="en-GB" sz="2800" b="1" dirty="0">
                <a:latin typeface="+mj-lt"/>
              </a:rPr>
              <a:t>Left, Geek “robots”</a:t>
            </a:r>
          </a:p>
        </p:txBody>
      </p:sp>
    </p:spTree>
    <p:extLst>
      <p:ext uri="{BB962C8B-B14F-4D97-AF65-F5344CB8AC3E}">
        <p14:creationId xmlns:p14="http://schemas.microsoft.com/office/powerpoint/2010/main" val="154035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FC7F9C-D6AD-40DB-B136-76010E94AF43}"/>
              </a:ext>
            </a:extLst>
          </p:cNvPr>
          <p:cNvSpPr>
            <a:spLocks noGrp="1"/>
          </p:cNvSpPr>
          <p:nvPr>
            <p:ph type="ftr" sz="quarter" idx="11"/>
          </p:nvPr>
        </p:nvSpPr>
        <p:spPr/>
        <p:txBody>
          <a:bodyPr/>
          <a:lstStyle/>
          <a:p>
            <a:r>
              <a:rPr lang="en-US" dirty="0"/>
              <a:t>CILT – Thames Valley</a:t>
            </a:r>
          </a:p>
        </p:txBody>
      </p:sp>
      <p:sp>
        <p:nvSpPr>
          <p:cNvPr id="3" name="Slide Number Placeholder 2">
            <a:extLst>
              <a:ext uri="{FF2B5EF4-FFF2-40B4-BE49-F238E27FC236}">
                <a16:creationId xmlns:a16="http://schemas.microsoft.com/office/drawing/2014/main" id="{42D39D60-E0BB-4F14-89BF-507971C2910F}"/>
              </a:ext>
            </a:extLst>
          </p:cNvPr>
          <p:cNvSpPr>
            <a:spLocks noGrp="1"/>
          </p:cNvSpPr>
          <p:nvPr>
            <p:ph type="sldNum" sz="quarter" idx="12"/>
          </p:nvPr>
        </p:nvSpPr>
        <p:spPr/>
        <p:txBody>
          <a:bodyPr/>
          <a:lstStyle/>
          <a:p>
            <a:fld id="{25B3C74B-46FF-C34D-94BB-4668CFE77C37}" type="slidenum">
              <a:rPr lang="en-US" smtClean="0"/>
              <a:pPr/>
              <a:t>12</a:t>
            </a:fld>
            <a:endParaRPr lang="en-US"/>
          </a:p>
        </p:txBody>
      </p:sp>
      <p:pic>
        <p:nvPicPr>
          <p:cNvPr id="1026" name="Picture 2">
            <a:extLst>
              <a:ext uri="{FF2B5EF4-FFF2-40B4-BE49-F238E27FC236}">
                <a16:creationId xmlns:a16="http://schemas.microsoft.com/office/drawing/2014/main" id="{DF61EF59-591E-499C-92F2-BD0AF4E9A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12054"/>
            <a:ext cx="8268070" cy="53199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D302C30-7EDB-4C74-80B1-91A020DA8F54}"/>
              </a:ext>
            </a:extLst>
          </p:cNvPr>
          <p:cNvSpPr txBox="1"/>
          <p:nvPr/>
        </p:nvSpPr>
        <p:spPr>
          <a:xfrm>
            <a:off x="1837678" y="213064"/>
            <a:ext cx="7315200" cy="550416"/>
          </a:xfrm>
          <a:prstGeom prst="rect">
            <a:avLst/>
          </a:prstGeom>
          <a:noFill/>
        </p:spPr>
        <p:txBody>
          <a:bodyPr wrap="square" rtlCol="0">
            <a:noAutofit/>
          </a:bodyPr>
          <a:lstStyle/>
          <a:p>
            <a:r>
              <a:rPr lang="en-GB" sz="2000" b="1" dirty="0"/>
              <a:t>“Brace Yourself: Here Comes the Urban Mega-Warehouse”</a:t>
            </a:r>
          </a:p>
          <a:p>
            <a:r>
              <a:rPr lang="en-GB" sz="1200" b="1" dirty="0">
                <a:latin typeface="+mj-lt"/>
              </a:rPr>
              <a:t>Source – </a:t>
            </a:r>
            <a:r>
              <a:rPr lang="en-GB" sz="1200" b="1" dirty="0" err="1">
                <a:latin typeface="+mj-lt"/>
              </a:rPr>
              <a:t>SupplyChainBrain</a:t>
            </a:r>
            <a:r>
              <a:rPr lang="en-GB" sz="1200" b="1" dirty="0">
                <a:latin typeface="+mj-lt"/>
              </a:rPr>
              <a:t>, January, 2020</a:t>
            </a:r>
          </a:p>
        </p:txBody>
      </p:sp>
    </p:spTree>
    <p:extLst>
      <p:ext uri="{BB962C8B-B14F-4D97-AF65-F5344CB8AC3E}">
        <p14:creationId xmlns:p14="http://schemas.microsoft.com/office/powerpoint/2010/main" val="2101324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351F4F-BA07-4925-9F92-FCA6557B7C50}"/>
              </a:ext>
            </a:extLst>
          </p:cNvPr>
          <p:cNvSpPr>
            <a:spLocks noGrp="1"/>
          </p:cNvSpPr>
          <p:nvPr>
            <p:ph type="ftr" sz="quarter" idx="11"/>
          </p:nvPr>
        </p:nvSpPr>
        <p:spPr/>
        <p:txBody>
          <a:bodyPr/>
          <a:lstStyle/>
          <a:p>
            <a:r>
              <a:rPr lang="en-US" dirty="0"/>
              <a:t>CILT – Thames Valley</a:t>
            </a:r>
          </a:p>
        </p:txBody>
      </p:sp>
      <p:sp>
        <p:nvSpPr>
          <p:cNvPr id="3" name="Slide Number Placeholder 2">
            <a:extLst>
              <a:ext uri="{FF2B5EF4-FFF2-40B4-BE49-F238E27FC236}">
                <a16:creationId xmlns:a16="http://schemas.microsoft.com/office/drawing/2014/main" id="{59C3AB31-DE1E-47A5-AC81-00BFCC18B762}"/>
              </a:ext>
            </a:extLst>
          </p:cNvPr>
          <p:cNvSpPr>
            <a:spLocks noGrp="1"/>
          </p:cNvSpPr>
          <p:nvPr>
            <p:ph type="sldNum" sz="quarter" idx="12"/>
          </p:nvPr>
        </p:nvSpPr>
        <p:spPr/>
        <p:txBody>
          <a:bodyPr/>
          <a:lstStyle/>
          <a:p>
            <a:fld id="{25B3C74B-46FF-C34D-94BB-4668CFE77C37}" type="slidenum">
              <a:rPr lang="en-US" smtClean="0"/>
              <a:pPr/>
              <a:t>13</a:t>
            </a:fld>
            <a:endParaRPr lang="en-US"/>
          </a:p>
        </p:txBody>
      </p:sp>
      <p:pic>
        <p:nvPicPr>
          <p:cNvPr id="7" name="Picture 6" descr="A screenshot of a cell phone&#10;&#10;Description automatically generated">
            <a:extLst>
              <a:ext uri="{FF2B5EF4-FFF2-40B4-BE49-F238E27FC236}">
                <a16:creationId xmlns:a16="http://schemas.microsoft.com/office/drawing/2014/main" id="{752FA35A-04F1-4F75-812F-C8463A407DEA}"/>
              </a:ext>
            </a:extLst>
          </p:cNvPr>
          <p:cNvPicPr>
            <a:picLocks noChangeAspect="1"/>
          </p:cNvPicPr>
          <p:nvPr/>
        </p:nvPicPr>
        <p:blipFill>
          <a:blip r:embed="rId2"/>
          <a:stretch>
            <a:fillRect/>
          </a:stretch>
        </p:blipFill>
        <p:spPr>
          <a:xfrm>
            <a:off x="499982" y="248575"/>
            <a:ext cx="11692018" cy="6063448"/>
          </a:xfrm>
          <a:prstGeom prst="rect">
            <a:avLst/>
          </a:prstGeom>
        </p:spPr>
      </p:pic>
    </p:spTree>
    <p:extLst>
      <p:ext uri="{BB962C8B-B14F-4D97-AF65-F5344CB8AC3E}">
        <p14:creationId xmlns:p14="http://schemas.microsoft.com/office/powerpoint/2010/main" val="3629967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90EE38-6DA8-4FBE-B98D-4E2BC64D60CD}"/>
              </a:ext>
            </a:extLst>
          </p:cNvPr>
          <p:cNvSpPr>
            <a:spLocks noGrp="1"/>
          </p:cNvSpPr>
          <p:nvPr>
            <p:ph type="ftr" sz="quarter" idx="11"/>
          </p:nvPr>
        </p:nvSpPr>
        <p:spPr/>
        <p:txBody>
          <a:bodyPr/>
          <a:lstStyle/>
          <a:p>
            <a:r>
              <a:rPr lang="en-US" dirty="0"/>
              <a:t>CIILT – Thames Valley</a:t>
            </a:r>
          </a:p>
        </p:txBody>
      </p:sp>
      <p:sp>
        <p:nvSpPr>
          <p:cNvPr id="3" name="Slide Number Placeholder 2">
            <a:extLst>
              <a:ext uri="{FF2B5EF4-FFF2-40B4-BE49-F238E27FC236}">
                <a16:creationId xmlns:a16="http://schemas.microsoft.com/office/drawing/2014/main" id="{B3791722-E754-469C-A366-788C1A13B0D3}"/>
              </a:ext>
            </a:extLst>
          </p:cNvPr>
          <p:cNvSpPr>
            <a:spLocks noGrp="1"/>
          </p:cNvSpPr>
          <p:nvPr>
            <p:ph type="sldNum" sz="quarter" idx="12"/>
          </p:nvPr>
        </p:nvSpPr>
        <p:spPr/>
        <p:txBody>
          <a:bodyPr/>
          <a:lstStyle/>
          <a:p>
            <a:fld id="{25B3C74B-46FF-C34D-94BB-4668CFE77C37}" type="slidenum">
              <a:rPr lang="en-US" smtClean="0"/>
              <a:pPr/>
              <a:t>14</a:t>
            </a:fld>
            <a:endParaRPr lang="en-US"/>
          </a:p>
        </p:txBody>
      </p:sp>
      <p:pic>
        <p:nvPicPr>
          <p:cNvPr id="5" name="Picture 4" descr="A picture containing building, indoor, person, table&#10;&#10;Description automatically generated">
            <a:extLst>
              <a:ext uri="{FF2B5EF4-FFF2-40B4-BE49-F238E27FC236}">
                <a16:creationId xmlns:a16="http://schemas.microsoft.com/office/drawing/2014/main" id="{E3663F9C-415F-4C9C-B41F-2CE9D99643B1}"/>
              </a:ext>
            </a:extLst>
          </p:cNvPr>
          <p:cNvPicPr>
            <a:picLocks noChangeAspect="1"/>
          </p:cNvPicPr>
          <p:nvPr/>
        </p:nvPicPr>
        <p:blipFill>
          <a:blip r:embed="rId2"/>
          <a:stretch>
            <a:fillRect/>
          </a:stretch>
        </p:blipFill>
        <p:spPr>
          <a:xfrm>
            <a:off x="499983" y="1045530"/>
            <a:ext cx="5911576" cy="4236476"/>
          </a:xfrm>
          <a:prstGeom prst="rect">
            <a:avLst/>
          </a:prstGeom>
        </p:spPr>
      </p:pic>
      <p:sp>
        <p:nvSpPr>
          <p:cNvPr id="6" name="TextBox 5">
            <a:extLst>
              <a:ext uri="{FF2B5EF4-FFF2-40B4-BE49-F238E27FC236}">
                <a16:creationId xmlns:a16="http://schemas.microsoft.com/office/drawing/2014/main" id="{32C572D2-57E3-4EEE-A665-D12056351942}"/>
              </a:ext>
            </a:extLst>
          </p:cNvPr>
          <p:cNvSpPr txBox="1"/>
          <p:nvPr/>
        </p:nvSpPr>
        <p:spPr>
          <a:xfrm>
            <a:off x="1409252" y="144132"/>
            <a:ext cx="8745967" cy="544357"/>
          </a:xfrm>
          <a:prstGeom prst="rect">
            <a:avLst/>
          </a:prstGeom>
          <a:noFill/>
        </p:spPr>
        <p:txBody>
          <a:bodyPr wrap="square" rtlCol="0">
            <a:noAutofit/>
          </a:bodyPr>
          <a:lstStyle/>
          <a:p>
            <a:pPr algn="l"/>
            <a:r>
              <a:rPr lang="en-GB" sz="2400" b="1" dirty="0">
                <a:latin typeface="+mj-lt"/>
              </a:rPr>
              <a:t>Dematic’s Micro Fulfilment Solution</a:t>
            </a:r>
          </a:p>
        </p:txBody>
      </p:sp>
      <p:sp>
        <p:nvSpPr>
          <p:cNvPr id="7" name="TextBox 6">
            <a:extLst>
              <a:ext uri="{FF2B5EF4-FFF2-40B4-BE49-F238E27FC236}">
                <a16:creationId xmlns:a16="http://schemas.microsoft.com/office/drawing/2014/main" id="{48A24F7A-C8D7-4A08-83EA-0B7AD138C519}"/>
              </a:ext>
            </a:extLst>
          </p:cNvPr>
          <p:cNvSpPr txBox="1"/>
          <p:nvPr/>
        </p:nvSpPr>
        <p:spPr>
          <a:xfrm>
            <a:off x="7358231" y="1045530"/>
            <a:ext cx="4604273" cy="4462385"/>
          </a:xfrm>
          <a:prstGeom prst="rect">
            <a:avLst/>
          </a:prstGeom>
          <a:noFill/>
        </p:spPr>
        <p:txBody>
          <a:bodyPr wrap="square" rtlCol="0">
            <a:noAutofit/>
          </a:bodyPr>
          <a:lstStyle/>
          <a:p>
            <a:pPr marL="285750" indent="-285750">
              <a:buFont typeface="Arial" panose="020B0604020202020204" pitchFamily="34" charset="0"/>
              <a:buChar char="•"/>
            </a:pPr>
            <a:r>
              <a:rPr lang="en-GB" sz="2400" b="1" dirty="0"/>
              <a:t>Installation in as little as 12 weeks </a:t>
            </a:r>
          </a:p>
          <a:p>
            <a:pPr marL="285750" indent="-285750">
              <a:buFont typeface="Arial" panose="020B0604020202020204" pitchFamily="34" charset="0"/>
              <a:buChar char="•"/>
            </a:pPr>
            <a:r>
              <a:rPr lang="en-GB" sz="2400" b="1" dirty="0"/>
              <a:t>Configuration into footprints as small as 10,000 sq. ft. </a:t>
            </a:r>
          </a:p>
          <a:p>
            <a:pPr marL="285750" indent="-285750">
              <a:buFont typeface="Arial" panose="020B0604020202020204" pitchFamily="34" charset="0"/>
              <a:buChar char="•"/>
            </a:pPr>
            <a:r>
              <a:rPr lang="en-GB" sz="2400" b="1" dirty="0"/>
              <a:t>Industry standard-setting technology like the Dematic </a:t>
            </a:r>
            <a:r>
              <a:rPr lang="en-GB" sz="2400" b="1" dirty="0" err="1"/>
              <a:t>Multishuttle</a:t>
            </a:r>
            <a:r>
              <a:rPr lang="en-GB" sz="2400" b="1" dirty="0"/>
              <a:t> and Goods-to-Person picking solutions </a:t>
            </a:r>
          </a:p>
          <a:p>
            <a:pPr marL="285750" indent="-285750">
              <a:buFont typeface="Arial" panose="020B0604020202020204" pitchFamily="34" charset="0"/>
              <a:buChar char="•"/>
            </a:pPr>
            <a:r>
              <a:rPr lang="en-GB" sz="2400" b="1" dirty="0"/>
              <a:t>Cold zone environment capabilities </a:t>
            </a:r>
          </a:p>
        </p:txBody>
      </p:sp>
    </p:spTree>
    <p:extLst>
      <p:ext uri="{BB962C8B-B14F-4D97-AF65-F5344CB8AC3E}">
        <p14:creationId xmlns:p14="http://schemas.microsoft.com/office/powerpoint/2010/main" val="2389357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326058-3D80-47D7-9A12-E2CC80AFD79A}"/>
              </a:ext>
            </a:extLst>
          </p:cNvPr>
          <p:cNvSpPr>
            <a:spLocks noGrp="1"/>
          </p:cNvSpPr>
          <p:nvPr>
            <p:ph type="ftr" sz="quarter" idx="11"/>
          </p:nvPr>
        </p:nvSpPr>
        <p:spPr/>
        <p:txBody>
          <a:bodyPr/>
          <a:lstStyle/>
          <a:p>
            <a:r>
              <a:rPr lang="en-US" dirty="0"/>
              <a:t>CILT – Thames Valley</a:t>
            </a:r>
          </a:p>
        </p:txBody>
      </p:sp>
      <p:sp>
        <p:nvSpPr>
          <p:cNvPr id="3" name="Slide Number Placeholder 2">
            <a:extLst>
              <a:ext uri="{FF2B5EF4-FFF2-40B4-BE49-F238E27FC236}">
                <a16:creationId xmlns:a16="http://schemas.microsoft.com/office/drawing/2014/main" id="{3E8BA1E3-707A-44F4-958C-22528414C4B2}"/>
              </a:ext>
            </a:extLst>
          </p:cNvPr>
          <p:cNvSpPr>
            <a:spLocks noGrp="1"/>
          </p:cNvSpPr>
          <p:nvPr>
            <p:ph type="sldNum" sz="quarter" idx="12"/>
          </p:nvPr>
        </p:nvSpPr>
        <p:spPr/>
        <p:txBody>
          <a:bodyPr/>
          <a:lstStyle/>
          <a:p>
            <a:fld id="{25B3C74B-46FF-C34D-94BB-4668CFE77C37}" type="slidenum">
              <a:rPr lang="en-US" smtClean="0"/>
              <a:pPr/>
              <a:t>15</a:t>
            </a:fld>
            <a:endParaRPr lang="en-US"/>
          </a:p>
        </p:txBody>
      </p:sp>
      <p:pic>
        <p:nvPicPr>
          <p:cNvPr id="3075" name="Picture 3" descr="Image result for ocado robotics">
            <a:hlinkClick r:id="rId2"/>
            <a:extLst>
              <a:ext uri="{FF2B5EF4-FFF2-40B4-BE49-F238E27FC236}">
                <a16:creationId xmlns:a16="http://schemas.microsoft.com/office/drawing/2014/main" id="{77EF1315-FF04-4235-BC15-21FEAFC19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54" y="914400"/>
            <a:ext cx="4646856" cy="335638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Image result for images of boston robotics">
            <a:extLst>
              <a:ext uri="{FF2B5EF4-FFF2-40B4-BE49-F238E27FC236}">
                <a16:creationId xmlns:a16="http://schemas.microsoft.com/office/drawing/2014/main" id="{3C19CB8E-2E20-4769-A81A-73D240D0D3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850" y="914400"/>
            <a:ext cx="3937432" cy="2450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FDD534-8FBD-47FA-A37A-DEA84D9CF739}"/>
              </a:ext>
            </a:extLst>
          </p:cNvPr>
          <p:cNvSpPr txBox="1"/>
          <p:nvPr/>
        </p:nvSpPr>
        <p:spPr>
          <a:xfrm>
            <a:off x="925158" y="236668"/>
            <a:ext cx="8304903" cy="580913"/>
          </a:xfrm>
          <a:prstGeom prst="rect">
            <a:avLst/>
          </a:prstGeom>
          <a:noFill/>
        </p:spPr>
        <p:txBody>
          <a:bodyPr wrap="square" rtlCol="0">
            <a:noAutofit/>
          </a:bodyPr>
          <a:lstStyle/>
          <a:p>
            <a:pPr algn="l"/>
            <a:r>
              <a:rPr lang="en-GB" sz="2800" b="1" dirty="0">
                <a:latin typeface="+mj-lt"/>
              </a:rPr>
              <a:t>“Next Generation robotics”?</a:t>
            </a:r>
          </a:p>
        </p:txBody>
      </p:sp>
      <p:sp>
        <p:nvSpPr>
          <p:cNvPr id="5" name="TextBox 4">
            <a:extLst>
              <a:ext uri="{FF2B5EF4-FFF2-40B4-BE49-F238E27FC236}">
                <a16:creationId xmlns:a16="http://schemas.microsoft.com/office/drawing/2014/main" id="{72BE4DA3-6EE0-4FEA-AB3C-2ECA0832DB7C}"/>
              </a:ext>
            </a:extLst>
          </p:cNvPr>
          <p:cNvSpPr txBox="1"/>
          <p:nvPr/>
        </p:nvSpPr>
        <p:spPr>
          <a:xfrm>
            <a:off x="1043492" y="4636546"/>
            <a:ext cx="9574306" cy="1307054"/>
          </a:xfrm>
          <a:prstGeom prst="rect">
            <a:avLst/>
          </a:prstGeom>
          <a:noFill/>
        </p:spPr>
        <p:txBody>
          <a:bodyPr wrap="square" rtlCol="0">
            <a:noAutofit/>
          </a:bodyPr>
          <a:lstStyle/>
          <a:p>
            <a:pPr marL="285750" indent="-285750" algn="l">
              <a:buFont typeface="Arial" panose="020B0604020202020204" pitchFamily="34" charset="0"/>
              <a:buChar char="•"/>
            </a:pPr>
            <a:r>
              <a:rPr lang="en-GB" sz="2800" b="1" dirty="0">
                <a:latin typeface="+mj-lt"/>
              </a:rPr>
              <a:t>Left, Ocado’s Robot warehouses</a:t>
            </a:r>
          </a:p>
          <a:p>
            <a:pPr marL="285750" indent="-285750" algn="l">
              <a:buFont typeface="Arial" panose="020B0604020202020204" pitchFamily="34" charset="0"/>
              <a:buChar char="•"/>
            </a:pPr>
            <a:endParaRPr lang="en-GB" sz="2800" b="1" dirty="0">
              <a:latin typeface="+mj-lt"/>
            </a:endParaRPr>
          </a:p>
          <a:p>
            <a:pPr marL="285750" indent="-285750" algn="l">
              <a:buFont typeface="Arial" panose="020B0604020202020204" pitchFamily="34" charset="0"/>
              <a:buChar char="•"/>
            </a:pPr>
            <a:r>
              <a:rPr lang="en-GB" sz="2800" b="1" dirty="0">
                <a:latin typeface="+mj-lt"/>
              </a:rPr>
              <a:t>Right, Boston Dynamics first team!</a:t>
            </a:r>
          </a:p>
        </p:txBody>
      </p:sp>
      <p:pic>
        <p:nvPicPr>
          <p:cNvPr id="7" name="Picture 6" descr="A picture containing indoor, object, blue, table&#10;&#10;Description automatically generated">
            <a:extLst>
              <a:ext uri="{FF2B5EF4-FFF2-40B4-BE49-F238E27FC236}">
                <a16:creationId xmlns:a16="http://schemas.microsoft.com/office/drawing/2014/main" id="{9B2A1792-F4B8-4C56-9F62-243E82DA2D56}"/>
              </a:ext>
            </a:extLst>
          </p:cNvPr>
          <p:cNvPicPr>
            <a:picLocks noChangeAspect="1"/>
          </p:cNvPicPr>
          <p:nvPr/>
        </p:nvPicPr>
        <p:blipFill>
          <a:blip r:embed="rId5"/>
          <a:stretch>
            <a:fillRect/>
          </a:stretch>
        </p:blipFill>
        <p:spPr>
          <a:xfrm>
            <a:off x="7448365" y="3429000"/>
            <a:ext cx="3790766" cy="2820880"/>
          </a:xfrm>
          <a:prstGeom prst="rect">
            <a:avLst/>
          </a:prstGeom>
        </p:spPr>
      </p:pic>
    </p:spTree>
    <p:extLst>
      <p:ext uri="{BB962C8B-B14F-4D97-AF65-F5344CB8AC3E}">
        <p14:creationId xmlns:p14="http://schemas.microsoft.com/office/powerpoint/2010/main" val="3298999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3663E0-1557-4FBB-9961-9C2E70523D75}"/>
              </a:ext>
            </a:extLst>
          </p:cNvPr>
          <p:cNvSpPr>
            <a:spLocks noGrp="1"/>
          </p:cNvSpPr>
          <p:nvPr>
            <p:ph type="ftr" sz="quarter" idx="11"/>
          </p:nvPr>
        </p:nvSpPr>
        <p:spPr/>
        <p:txBody>
          <a:bodyPr/>
          <a:lstStyle/>
          <a:p>
            <a:r>
              <a:rPr lang="en-US" dirty="0"/>
              <a:t>CILT – Thames Valley</a:t>
            </a:r>
          </a:p>
        </p:txBody>
      </p:sp>
      <p:sp>
        <p:nvSpPr>
          <p:cNvPr id="3" name="Slide Number Placeholder 2">
            <a:extLst>
              <a:ext uri="{FF2B5EF4-FFF2-40B4-BE49-F238E27FC236}">
                <a16:creationId xmlns:a16="http://schemas.microsoft.com/office/drawing/2014/main" id="{1A1980B3-A868-460B-8549-8564CFA54CCD}"/>
              </a:ext>
            </a:extLst>
          </p:cNvPr>
          <p:cNvSpPr>
            <a:spLocks noGrp="1"/>
          </p:cNvSpPr>
          <p:nvPr>
            <p:ph type="sldNum" sz="quarter" idx="12"/>
          </p:nvPr>
        </p:nvSpPr>
        <p:spPr/>
        <p:txBody>
          <a:bodyPr/>
          <a:lstStyle/>
          <a:p>
            <a:fld id="{25B3C74B-46FF-C34D-94BB-4668CFE77C37}" type="slidenum">
              <a:rPr lang="en-US" smtClean="0"/>
              <a:pPr/>
              <a:t>16</a:t>
            </a:fld>
            <a:endParaRPr lang="en-US"/>
          </a:p>
        </p:txBody>
      </p:sp>
      <p:pic>
        <p:nvPicPr>
          <p:cNvPr id="14" name="Picture 13" descr="A picture containing road, truck, car, sitting&#10;&#10;Description automatically generated">
            <a:extLst>
              <a:ext uri="{FF2B5EF4-FFF2-40B4-BE49-F238E27FC236}">
                <a16:creationId xmlns:a16="http://schemas.microsoft.com/office/drawing/2014/main" id="{F31C7687-A040-45C0-A055-7463A5CCAC54}"/>
              </a:ext>
            </a:extLst>
          </p:cNvPr>
          <p:cNvPicPr>
            <a:picLocks noChangeAspect="1"/>
          </p:cNvPicPr>
          <p:nvPr/>
        </p:nvPicPr>
        <p:blipFill>
          <a:blip r:embed="rId2"/>
          <a:stretch>
            <a:fillRect/>
          </a:stretch>
        </p:blipFill>
        <p:spPr>
          <a:xfrm>
            <a:off x="499982" y="882127"/>
            <a:ext cx="5481270" cy="3818965"/>
          </a:xfrm>
          <a:prstGeom prst="rect">
            <a:avLst/>
          </a:prstGeom>
        </p:spPr>
      </p:pic>
      <p:pic>
        <p:nvPicPr>
          <p:cNvPr id="16" name="Picture 15" descr="A picture containing ceiling, indoor, road, truck&#10;&#10;Description automatically generated">
            <a:extLst>
              <a:ext uri="{FF2B5EF4-FFF2-40B4-BE49-F238E27FC236}">
                <a16:creationId xmlns:a16="http://schemas.microsoft.com/office/drawing/2014/main" id="{BBFFC371-B2CD-498A-AA7C-944223758C5B}"/>
              </a:ext>
            </a:extLst>
          </p:cNvPr>
          <p:cNvPicPr>
            <a:picLocks noChangeAspect="1"/>
          </p:cNvPicPr>
          <p:nvPr/>
        </p:nvPicPr>
        <p:blipFill>
          <a:blip r:embed="rId3"/>
          <a:stretch>
            <a:fillRect/>
          </a:stretch>
        </p:blipFill>
        <p:spPr>
          <a:xfrm>
            <a:off x="6096000" y="882127"/>
            <a:ext cx="5963322" cy="3818965"/>
          </a:xfrm>
          <a:prstGeom prst="rect">
            <a:avLst/>
          </a:prstGeom>
        </p:spPr>
      </p:pic>
      <p:sp>
        <p:nvSpPr>
          <p:cNvPr id="17" name="TextBox 16">
            <a:extLst>
              <a:ext uri="{FF2B5EF4-FFF2-40B4-BE49-F238E27FC236}">
                <a16:creationId xmlns:a16="http://schemas.microsoft.com/office/drawing/2014/main" id="{0A7CEA6B-142B-47B3-8388-383146FA5D2C}"/>
              </a:ext>
            </a:extLst>
          </p:cNvPr>
          <p:cNvSpPr txBox="1"/>
          <p:nvPr/>
        </p:nvSpPr>
        <p:spPr>
          <a:xfrm>
            <a:off x="1204856" y="193638"/>
            <a:ext cx="9090212" cy="505609"/>
          </a:xfrm>
          <a:prstGeom prst="rect">
            <a:avLst/>
          </a:prstGeom>
          <a:noFill/>
        </p:spPr>
        <p:txBody>
          <a:bodyPr wrap="square" rtlCol="0">
            <a:noAutofit/>
          </a:bodyPr>
          <a:lstStyle/>
          <a:p>
            <a:pPr algn="l"/>
            <a:r>
              <a:rPr lang="en-GB" sz="2000" b="1" dirty="0">
                <a:latin typeface="+mj-lt"/>
              </a:rPr>
              <a:t>The Sustainability Challenge in Urban Logistics</a:t>
            </a:r>
          </a:p>
        </p:txBody>
      </p:sp>
      <p:sp>
        <p:nvSpPr>
          <p:cNvPr id="18" name="TextBox 17">
            <a:extLst>
              <a:ext uri="{FF2B5EF4-FFF2-40B4-BE49-F238E27FC236}">
                <a16:creationId xmlns:a16="http://schemas.microsoft.com/office/drawing/2014/main" id="{42381C3B-022F-4058-A5E6-9C18CDA5ED26}"/>
              </a:ext>
            </a:extLst>
          </p:cNvPr>
          <p:cNvSpPr txBox="1"/>
          <p:nvPr/>
        </p:nvSpPr>
        <p:spPr>
          <a:xfrm>
            <a:off x="1108038" y="4980791"/>
            <a:ext cx="9552790" cy="1204856"/>
          </a:xfrm>
          <a:prstGeom prst="rect">
            <a:avLst/>
          </a:prstGeom>
          <a:noFill/>
        </p:spPr>
        <p:txBody>
          <a:bodyPr wrap="square" rtlCol="0">
            <a:noAutofit/>
          </a:bodyPr>
          <a:lstStyle/>
          <a:p>
            <a:pPr marL="285750" indent="-285750" algn="l">
              <a:buFont typeface="Arial" panose="020B0604020202020204" pitchFamily="34" charset="0"/>
              <a:buChar char="•"/>
            </a:pPr>
            <a:r>
              <a:rPr lang="en-GB" b="1" dirty="0">
                <a:latin typeface="+mj-lt"/>
              </a:rPr>
              <a:t>Amazon, Germany – 10 Mercedes Benz E-</a:t>
            </a:r>
            <a:r>
              <a:rPr lang="en-GB" b="1" dirty="0" err="1">
                <a:latin typeface="+mj-lt"/>
              </a:rPr>
              <a:t>vito</a:t>
            </a:r>
            <a:r>
              <a:rPr lang="en-GB" b="1" dirty="0">
                <a:latin typeface="+mj-lt"/>
              </a:rPr>
              <a:t> and 40 </a:t>
            </a:r>
            <a:r>
              <a:rPr lang="en-GB" b="1" dirty="0" err="1">
                <a:latin typeface="+mj-lt"/>
              </a:rPr>
              <a:t>StreetScooter</a:t>
            </a:r>
            <a:r>
              <a:rPr lang="en-GB" b="1" dirty="0">
                <a:latin typeface="+mj-lt"/>
              </a:rPr>
              <a:t> WORK Box Vans</a:t>
            </a:r>
          </a:p>
          <a:p>
            <a:pPr marL="285750" indent="-285750" algn="l">
              <a:buFont typeface="Arial" panose="020B0604020202020204" pitchFamily="34" charset="0"/>
              <a:buChar char="•"/>
            </a:pPr>
            <a:r>
              <a:rPr lang="en-GB" b="1" dirty="0">
                <a:latin typeface="+mj-lt"/>
              </a:rPr>
              <a:t>C60 Charging locations per Fulfilment Centre</a:t>
            </a:r>
          </a:p>
          <a:p>
            <a:pPr marL="285750" indent="-285750" algn="l">
              <a:buFont typeface="Arial" panose="020B0604020202020204" pitchFamily="34" charset="0"/>
              <a:buChar char="•"/>
            </a:pPr>
            <a:r>
              <a:rPr lang="en-GB" b="1" dirty="0">
                <a:latin typeface="+mj-lt"/>
              </a:rPr>
              <a:t>Multi-level FCs, parking and charging on-site</a:t>
            </a:r>
          </a:p>
          <a:p>
            <a:pPr marL="285750" indent="-285750" algn="l">
              <a:buFont typeface="Arial" panose="020B0604020202020204" pitchFamily="34" charset="0"/>
              <a:buChar char="•"/>
            </a:pPr>
            <a:r>
              <a:rPr lang="en-GB" b="1" dirty="0">
                <a:latin typeface="+mj-lt"/>
              </a:rPr>
              <a:t>Similar picture developing across the Amazon Estate</a:t>
            </a:r>
          </a:p>
          <a:p>
            <a:pPr marL="285750" indent="-285750" algn="l">
              <a:buFont typeface="Arial" panose="020B0604020202020204" pitchFamily="34" charset="0"/>
              <a:buChar char="•"/>
            </a:pPr>
            <a:endParaRPr lang="en-GB" sz="1600" b="1" dirty="0">
              <a:latin typeface="+mj-lt"/>
            </a:endParaRPr>
          </a:p>
        </p:txBody>
      </p:sp>
    </p:spTree>
    <p:extLst>
      <p:ext uri="{BB962C8B-B14F-4D97-AF65-F5344CB8AC3E}">
        <p14:creationId xmlns:p14="http://schemas.microsoft.com/office/powerpoint/2010/main" val="2807301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4EFB85-855B-41BC-B2F2-EFD896E3E4DB}"/>
              </a:ext>
            </a:extLst>
          </p:cNvPr>
          <p:cNvSpPr>
            <a:spLocks noGrp="1"/>
          </p:cNvSpPr>
          <p:nvPr>
            <p:ph type="ftr" sz="quarter" idx="11"/>
          </p:nvPr>
        </p:nvSpPr>
        <p:spPr/>
        <p:txBody>
          <a:bodyPr/>
          <a:lstStyle/>
          <a:p>
            <a:r>
              <a:rPr lang="en-US" dirty="0"/>
              <a:t>CILT – Thames Valley</a:t>
            </a:r>
          </a:p>
        </p:txBody>
      </p:sp>
      <p:sp>
        <p:nvSpPr>
          <p:cNvPr id="3" name="Slide Number Placeholder 2">
            <a:extLst>
              <a:ext uri="{FF2B5EF4-FFF2-40B4-BE49-F238E27FC236}">
                <a16:creationId xmlns:a16="http://schemas.microsoft.com/office/drawing/2014/main" id="{81C785F2-BE24-4A29-9E71-7123AD7A207D}"/>
              </a:ext>
            </a:extLst>
          </p:cNvPr>
          <p:cNvSpPr>
            <a:spLocks noGrp="1"/>
          </p:cNvSpPr>
          <p:nvPr>
            <p:ph type="sldNum" sz="quarter" idx="12"/>
          </p:nvPr>
        </p:nvSpPr>
        <p:spPr/>
        <p:txBody>
          <a:bodyPr/>
          <a:lstStyle/>
          <a:p>
            <a:fld id="{25B3C74B-46FF-C34D-94BB-4668CFE77C37}" type="slidenum">
              <a:rPr lang="en-US" smtClean="0"/>
              <a:pPr/>
              <a:t>17</a:t>
            </a:fld>
            <a:endParaRPr lang="en-US"/>
          </a:p>
        </p:txBody>
      </p:sp>
      <p:sp>
        <p:nvSpPr>
          <p:cNvPr id="4" name="TextBox 3">
            <a:extLst>
              <a:ext uri="{FF2B5EF4-FFF2-40B4-BE49-F238E27FC236}">
                <a16:creationId xmlns:a16="http://schemas.microsoft.com/office/drawing/2014/main" id="{466BDD9F-FDA1-4C38-93E6-7E25460F800D}"/>
              </a:ext>
            </a:extLst>
          </p:cNvPr>
          <p:cNvSpPr txBox="1"/>
          <p:nvPr/>
        </p:nvSpPr>
        <p:spPr>
          <a:xfrm>
            <a:off x="1411550" y="790113"/>
            <a:ext cx="7776838" cy="1677879"/>
          </a:xfrm>
          <a:prstGeom prst="rect">
            <a:avLst/>
          </a:prstGeom>
          <a:noFill/>
        </p:spPr>
        <p:txBody>
          <a:bodyPr wrap="square" rtlCol="0">
            <a:noAutofit/>
          </a:bodyPr>
          <a:lstStyle/>
          <a:p>
            <a:pPr algn="ctr"/>
            <a:r>
              <a:rPr lang="en-GB" sz="2800" b="1" u="sng" dirty="0">
                <a:latin typeface="+mj-lt"/>
              </a:rPr>
              <a:t>Summary</a:t>
            </a:r>
          </a:p>
          <a:p>
            <a:pPr marL="457200" indent="-457200">
              <a:buFont typeface="Arial" panose="020B0604020202020204" pitchFamily="34" charset="0"/>
              <a:buChar char="•"/>
            </a:pPr>
            <a:endParaRPr lang="en-GB" sz="2800" b="1" dirty="0">
              <a:latin typeface="+mj-lt"/>
            </a:endParaRPr>
          </a:p>
          <a:p>
            <a:pPr marL="457200" indent="-457200">
              <a:buFont typeface="Arial" panose="020B0604020202020204" pitchFamily="34" charset="0"/>
              <a:buChar char="•"/>
            </a:pPr>
            <a:r>
              <a:rPr lang="en-GB" sz="2800" b="1" dirty="0">
                <a:latin typeface="+mj-lt"/>
              </a:rPr>
              <a:t>THREE KEY IMPACTS FROM ONLINE GROWTH</a:t>
            </a:r>
          </a:p>
          <a:p>
            <a:pPr marL="457200" indent="-457200">
              <a:buFont typeface="Arial" panose="020B0604020202020204" pitchFamily="34" charset="0"/>
              <a:buChar char="•"/>
            </a:pPr>
            <a:endParaRPr lang="en-GB" sz="2800" b="1" dirty="0">
              <a:latin typeface="+mj-lt"/>
            </a:endParaRPr>
          </a:p>
          <a:p>
            <a:pPr marL="457200" indent="-457200">
              <a:buFont typeface="Arial" panose="020B0604020202020204" pitchFamily="34" charset="0"/>
              <a:buChar char="•"/>
            </a:pPr>
            <a:r>
              <a:rPr lang="en-GB" sz="2800" b="1" dirty="0">
                <a:latin typeface="+mj-lt"/>
              </a:rPr>
              <a:t>VOLUME</a:t>
            </a:r>
          </a:p>
          <a:p>
            <a:pPr marL="457200" indent="-457200">
              <a:buFont typeface="Arial" panose="020B0604020202020204" pitchFamily="34" charset="0"/>
              <a:buChar char="•"/>
            </a:pPr>
            <a:endParaRPr lang="en-GB" sz="2800" b="1" dirty="0">
              <a:latin typeface="+mj-lt"/>
            </a:endParaRPr>
          </a:p>
          <a:p>
            <a:pPr marL="457200" indent="-457200">
              <a:buFont typeface="Arial" panose="020B0604020202020204" pitchFamily="34" charset="0"/>
              <a:buChar char="•"/>
            </a:pPr>
            <a:r>
              <a:rPr lang="en-GB" sz="2800" b="1" dirty="0">
                <a:latin typeface="+mj-lt"/>
              </a:rPr>
              <a:t>VOLATILITY</a:t>
            </a:r>
          </a:p>
          <a:p>
            <a:pPr marL="457200" indent="-457200">
              <a:buFont typeface="Arial" panose="020B0604020202020204" pitchFamily="34" charset="0"/>
              <a:buChar char="•"/>
            </a:pPr>
            <a:endParaRPr lang="en-GB" sz="2800" b="1" dirty="0">
              <a:latin typeface="+mj-lt"/>
            </a:endParaRPr>
          </a:p>
          <a:p>
            <a:pPr marL="457200" indent="-457200">
              <a:buFont typeface="Arial" panose="020B0604020202020204" pitchFamily="34" charset="0"/>
              <a:buChar char="•"/>
            </a:pPr>
            <a:r>
              <a:rPr lang="en-GB" sz="2800" b="1" dirty="0">
                <a:latin typeface="+mj-lt"/>
              </a:rPr>
              <a:t>VELOCITY</a:t>
            </a:r>
          </a:p>
          <a:p>
            <a:pPr marL="457200" indent="-457200">
              <a:buFont typeface="Arial" panose="020B0604020202020204" pitchFamily="34" charset="0"/>
              <a:buChar char="•"/>
            </a:pPr>
            <a:endParaRPr lang="en-GB" sz="2800" b="1" dirty="0">
              <a:latin typeface="+mj-lt"/>
            </a:endParaRPr>
          </a:p>
          <a:p>
            <a:pPr marL="457200" indent="-457200">
              <a:buFont typeface="Arial" panose="020B0604020202020204" pitchFamily="34" charset="0"/>
              <a:buChar char="•"/>
            </a:pPr>
            <a:endParaRPr lang="en-GB" sz="2800" b="1" dirty="0">
              <a:latin typeface="+mj-lt"/>
            </a:endParaRPr>
          </a:p>
        </p:txBody>
      </p:sp>
    </p:spTree>
    <p:extLst>
      <p:ext uri="{BB962C8B-B14F-4D97-AF65-F5344CB8AC3E}">
        <p14:creationId xmlns:p14="http://schemas.microsoft.com/office/powerpoint/2010/main" val="3702142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7FAA76-8B9F-48D2-AD91-A63A276DA1D5}"/>
              </a:ext>
            </a:extLst>
          </p:cNvPr>
          <p:cNvSpPr>
            <a:spLocks noGrp="1"/>
          </p:cNvSpPr>
          <p:nvPr>
            <p:ph type="ftr" sz="quarter" idx="11"/>
          </p:nvPr>
        </p:nvSpPr>
        <p:spPr/>
        <p:txBody>
          <a:bodyPr/>
          <a:lstStyle/>
          <a:p>
            <a:r>
              <a:rPr lang="en-US" dirty="0"/>
              <a:t>CILT – Thames Valley</a:t>
            </a:r>
          </a:p>
        </p:txBody>
      </p:sp>
      <p:sp>
        <p:nvSpPr>
          <p:cNvPr id="3" name="Slide Number Placeholder 2">
            <a:extLst>
              <a:ext uri="{FF2B5EF4-FFF2-40B4-BE49-F238E27FC236}">
                <a16:creationId xmlns:a16="http://schemas.microsoft.com/office/drawing/2014/main" id="{012D3D4F-6264-4544-9A22-C6FE66F8F84B}"/>
              </a:ext>
            </a:extLst>
          </p:cNvPr>
          <p:cNvSpPr>
            <a:spLocks noGrp="1"/>
          </p:cNvSpPr>
          <p:nvPr>
            <p:ph type="sldNum" sz="quarter" idx="12"/>
          </p:nvPr>
        </p:nvSpPr>
        <p:spPr/>
        <p:txBody>
          <a:bodyPr/>
          <a:lstStyle/>
          <a:p>
            <a:fld id="{25B3C74B-46FF-C34D-94BB-4668CFE77C37}" type="slidenum">
              <a:rPr lang="en-US" smtClean="0"/>
              <a:pPr/>
              <a:t>18</a:t>
            </a:fld>
            <a:endParaRPr lang="en-US"/>
          </a:p>
        </p:txBody>
      </p:sp>
      <p:sp>
        <p:nvSpPr>
          <p:cNvPr id="4" name="TextBox 3">
            <a:extLst>
              <a:ext uri="{FF2B5EF4-FFF2-40B4-BE49-F238E27FC236}">
                <a16:creationId xmlns:a16="http://schemas.microsoft.com/office/drawing/2014/main" id="{49632393-C50A-4AD7-9678-273C677F81F1}"/>
              </a:ext>
            </a:extLst>
          </p:cNvPr>
          <p:cNvSpPr txBox="1"/>
          <p:nvPr/>
        </p:nvSpPr>
        <p:spPr>
          <a:xfrm>
            <a:off x="1331650" y="683580"/>
            <a:ext cx="9623395" cy="3826275"/>
          </a:xfrm>
          <a:prstGeom prst="rect">
            <a:avLst/>
          </a:prstGeom>
          <a:noFill/>
        </p:spPr>
        <p:txBody>
          <a:bodyPr wrap="square" rtlCol="0">
            <a:noAutofit/>
          </a:bodyPr>
          <a:lstStyle/>
          <a:p>
            <a:pPr algn="ctr"/>
            <a:r>
              <a:rPr lang="en-GB" sz="2800" b="1" dirty="0">
                <a:latin typeface="+mj-lt"/>
              </a:rPr>
              <a:t>ADDITIONAL CHALLENGES</a:t>
            </a:r>
          </a:p>
          <a:p>
            <a:pPr marL="457200" indent="-457200">
              <a:buFont typeface="Arial" panose="020B0604020202020204" pitchFamily="34" charset="0"/>
              <a:buChar char="•"/>
            </a:pPr>
            <a:endParaRPr lang="en-GB" sz="2800" b="1" dirty="0">
              <a:latin typeface="+mj-lt"/>
            </a:endParaRPr>
          </a:p>
          <a:p>
            <a:pPr marL="457200" indent="-457200">
              <a:buFont typeface="Arial" panose="020B0604020202020204" pitchFamily="34" charset="0"/>
              <a:buChar char="•"/>
            </a:pPr>
            <a:r>
              <a:rPr lang="en-GB" sz="2800" b="1" dirty="0">
                <a:latin typeface="+mj-lt"/>
              </a:rPr>
              <a:t>RESOURCE AVAILABILITY</a:t>
            </a:r>
          </a:p>
          <a:p>
            <a:pPr marL="457200" indent="-457200">
              <a:buFont typeface="Arial" panose="020B0604020202020204" pitchFamily="34" charset="0"/>
              <a:buChar char="•"/>
            </a:pPr>
            <a:endParaRPr lang="en-GB" sz="2800" b="1" dirty="0">
              <a:latin typeface="+mj-lt"/>
            </a:endParaRPr>
          </a:p>
          <a:p>
            <a:pPr marL="457200" indent="-457200">
              <a:buFont typeface="Arial" panose="020B0604020202020204" pitchFamily="34" charset="0"/>
              <a:buChar char="•"/>
            </a:pPr>
            <a:r>
              <a:rPr lang="en-GB" sz="2800" b="1" dirty="0">
                <a:latin typeface="+mj-lt"/>
              </a:rPr>
              <a:t>SUSTAINABILITY </a:t>
            </a:r>
          </a:p>
          <a:p>
            <a:pPr marL="457200" indent="-457200">
              <a:buFont typeface="Arial" panose="020B0604020202020204" pitchFamily="34" charset="0"/>
              <a:buChar char="•"/>
            </a:pPr>
            <a:endParaRPr lang="en-GB" sz="2800" b="1" dirty="0">
              <a:latin typeface="+mj-lt"/>
            </a:endParaRPr>
          </a:p>
          <a:p>
            <a:pPr marL="457200" indent="-457200">
              <a:buFont typeface="Arial" panose="020B0604020202020204" pitchFamily="34" charset="0"/>
              <a:buChar char="•"/>
            </a:pPr>
            <a:r>
              <a:rPr lang="en-GB" sz="2800" b="1" dirty="0">
                <a:latin typeface="+mj-lt"/>
              </a:rPr>
              <a:t>RETURNS</a:t>
            </a:r>
          </a:p>
          <a:p>
            <a:pPr marL="457200" indent="-457200">
              <a:buFont typeface="Arial" panose="020B0604020202020204" pitchFamily="34" charset="0"/>
              <a:buChar char="•"/>
            </a:pPr>
            <a:endParaRPr lang="en-GB" sz="2800" b="1" dirty="0">
              <a:latin typeface="+mj-lt"/>
            </a:endParaRPr>
          </a:p>
          <a:p>
            <a:pPr marL="457200" indent="-457200">
              <a:buFont typeface="Arial" panose="020B0604020202020204" pitchFamily="34" charset="0"/>
              <a:buChar char="•"/>
            </a:pPr>
            <a:r>
              <a:rPr lang="en-GB" sz="2800" b="1" dirty="0">
                <a:latin typeface="+mj-lt"/>
              </a:rPr>
              <a:t>THE PACE OF CHANGE</a:t>
            </a:r>
          </a:p>
        </p:txBody>
      </p:sp>
    </p:spTree>
    <p:extLst>
      <p:ext uri="{BB962C8B-B14F-4D97-AF65-F5344CB8AC3E}">
        <p14:creationId xmlns:p14="http://schemas.microsoft.com/office/powerpoint/2010/main" val="1171293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3FA288E-5D62-4D3A-BE1C-A62C194BB0E6}"/>
              </a:ext>
            </a:extLst>
          </p:cNvPr>
          <p:cNvSpPr>
            <a:spLocks noGrp="1"/>
          </p:cNvSpPr>
          <p:nvPr>
            <p:ph type="subTitle" idx="1"/>
          </p:nvPr>
        </p:nvSpPr>
        <p:spPr/>
        <p:txBody>
          <a:bodyPr/>
          <a:lstStyle/>
          <a:p>
            <a:r>
              <a:rPr lang="en-GB" dirty="0"/>
              <a:t>10</a:t>
            </a:r>
            <a:r>
              <a:rPr lang="en-GB" baseline="30000" dirty="0"/>
              <a:t>th</a:t>
            </a:r>
            <a:r>
              <a:rPr lang="en-GB" dirty="0"/>
              <a:t> February, 2020</a:t>
            </a:r>
          </a:p>
        </p:txBody>
      </p:sp>
      <p:sp>
        <p:nvSpPr>
          <p:cNvPr id="3" name="Title 2">
            <a:extLst>
              <a:ext uri="{FF2B5EF4-FFF2-40B4-BE49-F238E27FC236}">
                <a16:creationId xmlns:a16="http://schemas.microsoft.com/office/drawing/2014/main" id="{5D0C2011-CC5C-486B-BCD3-4D66BCC4F6C4}"/>
              </a:ext>
            </a:extLst>
          </p:cNvPr>
          <p:cNvSpPr>
            <a:spLocks noGrp="1"/>
          </p:cNvSpPr>
          <p:nvPr>
            <p:ph type="title"/>
          </p:nvPr>
        </p:nvSpPr>
        <p:spPr/>
        <p:txBody>
          <a:bodyPr/>
          <a:lstStyle/>
          <a:p>
            <a:r>
              <a:rPr lang="en-GB" sz="3200" b="1" dirty="0"/>
              <a:t>HATMILL </a:t>
            </a:r>
            <a:br>
              <a:rPr lang="en-GB" sz="3200" b="1" dirty="0"/>
            </a:br>
            <a:br>
              <a:rPr lang="en-GB" sz="3200" b="1" dirty="0"/>
            </a:br>
            <a:r>
              <a:rPr lang="en-GB" sz="3200" b="1" dirty="0"/>
              <a:t>SUPPLY CHAIN AND LOGISTICS ADVISORS</a:t>
            </a:r>
          </a:p>
        </p:txBody>
      </p:sp>
      <p:pic>
        <p:nvPicPr>
          <p:cNvPr id="12" name="Picture Placeholder 11" descr="A group of people standing in front of a crowd posing for the camera&#10;&#10;Description generated with very high confidence">
            <a:extLst>
              <a:ext uri="{FF2B5EF4-FFF2-40B4-BE49-F238E27FC236}">
                <a16:creationId xmlns:a16="http://schemas.microsoft.com/office/drawing/2014/main" id="{FF420F7A-1571-43C0-8E19-F06DEF36D0F6}"/>
              </a:ext>
            </a:extLst>
          </p:cNvPr>
          <p:cNvPicPr>
            <a:picLocks noGrp="1" noChangeAspect="1"/>
          </p:cNvPicPr>
          <p:nvPr>
            <p:ph type="pic" sz="quarter" idx="13"/>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19523" r="19523"/>
          <a:stretch/>
        </p:blipFill>
        <p:spPr>
          <a:xfrm>
            <a:off x="7967663" y="774700"/>
            <a:ext cx="4224337" cy="4621213"/>
          </a:xfrm>
          <a:prstGeom prst="rect">
            <a:avLst/>
          </a:prstGeom>
        </p:spPr>
      </p:pic>
    </p:spTree>
    <p:extLst>
      <p:ext uri="{BB962C8B-B14F-4D97-AF65-F5344CB8AC3E}">
        <p14:creationId xmlns:p14="http://schemas.microsoft.com/office/powerpoint/2010/main" val="209200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AA091B3-9AEF-44DE-B0F8-6101D6419BDA}"/>
              </a:ext>
            </a:extLst>
          </p:cNvPr>
          <p:cNvSpPr>
            <a:spLocks noGrp="1"/>
          </p:cNvSpPr>
          <p:nvPr>
            <p:ph type="ftr" sz="quarter" idx="11"/>
          </p:nvPr>
        </p:nvSpPr>
        <p:spPr/>
        <p:txBody>
          <a:bodyPr/>
          <a:lstStyle/>
          <a:p>
            <a:r>
              <a:rPr lang="en-GB" dirty="0"/>
              <a:t>CILT – Thames Valley</a:t>
            </a:r>
            <a:endParaRPr lang="en-US" dirty="0"/>
          </a:p>
        </p:txBody>
      </p:sp>
      <p:sp>
        <p:nvSpPr>
          <p:cNvPr id="8" name="Slide Number Placeholder 1">
            <a:extLst>
              <a:ext uri="{FF2B5EF4-FFF2-40B4-BE49-F238E27FC236}">
                <a16:creationId xmlns:a16="http://schemas.microsoft.com/office/drawing/2014/main" id="{CFB81706-3192-409D-8C82-6B1EF3FC9F96}"/>
              </a:ext>
            </a:extLst>
          </p:cNvPr>
          <p:cNvSpPr>
            <a:spLocks noGrp="1"/>
          </p:cNvSpPr>
          <p:nvPr>
            <p:ph type="sldNum" sz="quarter" idx="12"/>
          </p:nvPr>
        </p:nvSpPr>
        <p:spPr/>
        <p:txBody>
          <a:bodyPr/>
          <a:lstStyle/>
          <a:p>
            <a:fld id="{25B3C74B-46FF-C34D-94BB-4668CFE77C37}" type="slidenum">
              <a:rPr lang="en-US" smtClean="0"/>
              <a:pPr/>
              <a:t>3</a:t>
            </a:fld>
            <a:endParaRPr lang="en-US"/>
          </a:p>
        </p:txBody>
      </p:sp>
      <p:sp>
        <p:nvSpPr>
          <p:cNvPr id="5" name="Content Placeholder 4"/>
          <p:cNvSpPr>
            <a:spLocks noGrp="1"/>
          </p:cNvSpPr>
          <p:nvPr>
            <p:ph type="body" sz="quarter" idx="4294967295"/>
          </p:nvPr>
        </p:nvSpPr>
        <p:spPr>
          <a:xfrm>
            <a:off x="1403350" y="1196975"/>
            <a:ext cx="10788650" cy="5030788"/>
          </a:xfrm>
        </p:spPr>
        <p:txBody>
          <a:bodyPr>
            <a:noAutofit/>
          </a:bodyPr>
          <a:lstStyle/>
          <a:p>
            <a:pPr>
              <a:lnSpc>
                <a:spcPct val="100000"/>
              </a:lnSpc>
              <a:spcBef>
                <a:spcPts val="600"/>
              </a:spcBef>
            </a:pPr>
            <a:r>
              <a:rPr lang="en-GB" sz="1400" b="1" dirty="0">
                <a:latin typeface="Calibri Light" panose="020F0302020204030204" pitchFamily="34" charset="0"/>
                <a:cs typeface="Calibri Light" panose="020F0302020204030204" pitchFamily="34" charset="0"/>
              </a:rPr>
              <a:t>We have the right experience:</a:t>
            </a:r>
          </a:p>
          <a:p>
            <a:pPr>
              <a:lnSpc>
                <a:spcPct val="100000"/>
              </a:lnSpc>
              <a:spcBef>
                <a:spcPts val="600"/>
              </a:spcBef>
            </a:pPr>
            <a:r>
              <a:rPr lang="en-GB" sz="1400" dirty="0">
                <a:latin typeface="Calibri Light" panose="020F0302020204030204" pitchFamily="34" charset="0"/>
                <a:cs typeface="Calibri Light" panose="020F0302020204030204" pitchFamily="34" charset="0"/>
              </a:rPr>
              <a:t>The development of optimised logistics strategies is core work to Hatmill and we have undertaken many similar engagements for clients in the UK, continental Europe and North America.  These clients span the spectrum from small enterprises to some of the largest public corporations; mainly coming from the consumer goods, wholesale and retail sectors. </a:t>
            </a:r>
            <a:endParaRPr lang="en-GB" sz="1400" b="1" dirty="0">
              <a:latin typeface="Calibri Light" panose="020F0302020204030204" pitchFamily="34" charset="0"/>
              <a:cs typeface="Calibri Light" panose="020F0302020204030204" pitchFamily="34" charset="0"/>
            </a:endParaRPr>
          </a:p>
          <a:p>
            <a:pPr>
              <a:lnSpc>
                <a:spcPct val="100000"/>
              </a:lnSpc>
              <a:spcBef>
                <a:spcPts val="600"/>
              </a:spcBef>
            </a:pPr>
            <a:endParaRPr lang="en-GB" dirty="0">
              <a:latin typeface="Calibri Light" panose="020F0302020204030204" pitchFamily="34" charset="0"/>
              <a:cs typeface="Calibri Light" panose="020F0302020204030204" pitchFamily="34" charset="0"/>
            </a:endParaRPr>
          </a:p>
        </p:txBody>
      </p:sp>
      <p:sp>
        <p:nvSpPr>
          <p:cNvPr id="2" name="Title 1"/>
          <p:cNvSpPr>
            <a:spLocks noGrp="1"/>
          </p:cNvSpPr>
          <p:nvPr>
            <p:ph type="title" idx="4294967295"/>
          </p:nvPr>
        </p:nvSpPr>
        <p:spPr>
          <a:xfrm>
            <a:off x="603682" y="179388"/>
            <a:ext cx="9392574" cy="695325"/>
          </a:xfrm>
        </p:spPr>
        <p:txBody>
          <a:bodyPr>
            <a:normAutofit/>
          </a:bodyPr>
          <a:lstStyle/>
          <a:p>
            <a:r>
              <a:rPr lang="en-GB" dirty="0"/>
              <a:t>A proven track record of helping large blue chip and mid-sized businesses improve their supply chains</a:t>
            </a:r>
          </a:p>
        </p:txBody>
      </p:sp>
      <p:grpSp>
        <p:nvGrpSpPr>
          <p:cNvPr id="9" name="Group 8">
            <a:extLst>
              <a:ext uri="{FF2B5EF4-FFF2-40B4-BE49-F238E27FC236}">
                <a16:creationId xmlns:a16="http://schemas.microsoft.com/office/drawing/2014/main" id="{979707BB-4C84-4455-BFA3-821B5DEE6CEB}"/>
              </a:ext>
            </a:extLst>
          </p:cNvPr>
          <p:cNvGrpSpPr/>
          <p:nvPr/>
        </p:nvGrpSpPr>
        <p:grpSpPr>
          <a:xfrm>
            <a:off x="1804153" y="2216442"/>
            <a:ext cx="8583694" cy="3444583"/>
            <a:chOff x="789505" y="1233875"/>
            <a:chExt cx="10238879" cy="4213704"/>
          </a:xfrm>
        </p:grpSpPr>
        <p:sp>
          <p:nvSpPr>
            <p:cNvPr id="10" name="Rectangle 9">
              <a:extLst>
                <a:ext uri="{FF2B5EF4-FFF2-40B4-BE49-F238E27FC236}">
                  <a16:creationId xmlns:a16="http://schemas.microsoft.com/office/drawing/2014/main" id="{BC02D5CD-1D4C-4ECE-8EEA-F0B909816CA7}"/>
                </a:ext>
              </a:extLst>
            </p:cNvPr>
            <p:cNvSpPr/>
            <p:nvPr/>
          </p:nvSpPr>
          <p:spPr>
            <a:xfrm>
              <a:off x="2891917" y="4671497"/>
              <a:ext cx="7929469" cy="77608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 name="Rectangle 10">
              <a:extLst>
                <a:ext uri="{FF2B5EF4-FFF2-40B4-BE49-F238E27FC236}">
                  <a16:creationId xmlns:a16="http://schemas.microsoft.com/office/drawing/2014/main" id="{D37E309A-1764-4128-9D2A-1F648E671252}"/>
                </a:ext>
              </a:extLst>
            </p:cNvPr>
            <p:cNvSpPr/>
            <p:nvPr/>
          </p:nvSpPr>
          <p:spPr>
            <a:xfrm>
              <a:off x="2898267" y="3877844"/>
              <a:ext cx="7923118" cy="793652"/>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 name="Rectangle 11">
              <a:extLst>
                <a:ext uri="{FF2B5EF4-FFF2-40B4-BE49-F238E27FC236}">
                  <a16:creationId xmlns:a16="http://schemas.microsoft.com/office/drawing/2014/main" id="{1E29C764-443B-4AD1-A6B6-EA1A74A7B76F}"/>
                </a:ext>
              </a:extLst>
            </p:cNvPr>
            <p:cNvSpPr/>
            <p:nvPr/>
          </p:nvSpPr>
          <p:spPr>
            <a:xfrm>
              <a:off x="2891917" y="2804324"/>
              <a:ext cx="7929469" cy="1080000"/>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Oval 12">
              <a:extLst>
                <a:ext uri="{FF2B5EF4-FFF2-40B4-BE49-F238E27FC236}">
                  <a16:creationId xmlns:a16="http://schemas.microsoft.com/office/drawing/2014/main" id="{12D968F3-5B50-4A48-95B7-CB5B20872F2F}"/>
                </a:ext>
              </a:extLst>
            </p:cNvPr>
            <p:cNvSpPr/>
            <p:nvPr/>
          </p:nvSpPr>
          <p:spPr>
            <a:xfrm>
              <a:off x="789505" y="1233875"/>
              <a:ext cx="4213704" cy="42137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1400"/>
            </a:p>
          </p:txBody>
        </p:sp>
        <p:sp>
          <p:nvSpPr>
            <p:cNvPr id="14" name="Oval 13">
              <a:extLst>
                <a:ext uri="{FF2B5EF4-FFF2-40B4-BE49-F238E27FC236}">
                  <a16:creationId xmlns:a16="http://schemas.microsoft.com/office/drawing/2014/main" id="{89CCF6F3-75F7-40AA-88E2-9BD76B230A65}"/>
                </a:ext>
              </a:extLst>
            </p:cNvPr>
            <p:cNvSpPr/>
            <p:nvPr/>
          </p:nvSpPr>
          <p:spPr>
            <a:xfrm>
              <a:off x="1584267" y="2026727"/>
              <a:ext cx="2628000" cy="262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1400"/>
            </a:p>
          </p:txBody>
        </p:sp>
        <p:sp>
          <p:nvSpPr>
            <p:cNvPr id="15" name="Oval 14">
              <a:extLst>
                <a:ext uri="{FF2B5EF4-FFF2-40B4-BE49-F238E27FC236}">
                  <a16:creationId xmlns:a16="http://schemas.microsoft.com/office/drawing/2014/main" id="{E981F9F5-0AD3-4916-A971-1A8E215ED722}"/>
                </a:ext>
              </a:extLst>
            </p:cNvPr>
            <p:cNvSpPr/>
            <p:nvPr/>
          </p:nvSpPr>
          <p:spPr>
            <a:xfrm>
              <a:off x="2356357" y="2791054"/>
              <a:ext cx="1140416" cy="117162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Why</a:t>
              </a:r>
            </a:p>
          </p:txBody>
        </p:sp>
        <p:sp>
          <p:nvSpPr>
            <p:cNvPr id="16" name="TextBox 15">
              <a:extLst>
                <a:ext uri="{FF2B5EF4-FFF2-40B4-BE49-F238E27FC236}">
                  <a16:creationId xmlns:a16="http://schemas.microsoft.com/office/drawing/2014/main" id="{0A28FF63-BACF-441D-9243-83D13B8782FB}"/>
                </a:ext>
              </a:extLst>
            </p:cNvPr>
            <p:cNvSpPr txBox="1"/>
            <p:nvPr/>
          </p:nvSpPr>
          <p:spPr>
            <a:xfrm>
              <a:off x="5009559" y="2804323"/>
              <a:ext cx="5811825" cy="1050273"/>
            </a:xfrm>
            <a:prstGeom prst="rect">
              <a:avLst/>
            </a:prstGeom>
            <a:solidFill>
              <a:srgbClr val="5E5E5E"/>
            </a:solidFill>
          </p:spPr>
          <p:txBody>
            <a:bodyPr wrap="square" rtlCol="0" anchor="ctr">
              <a:noAutofit/>
            </a:bodyPr>
            <a:lstStyle/>
            <a:p>
              <a:pPr algn="l"/>
              <a:r>
                <a:rPr lang="en-GB" sz="1400" dirty="0">
                  <a:solidFill>
                    <a:schemeClr val="bg1"/>
                  </a:solidFill>
                  <a:latin typeface="+mj-lt"/>
                </a:rPr>
                <a:t>We believe that all supply chains can be improved</a:t>
              </a:r>
            </a:p>
          </p:txBody>
        </p:sp>
        <p:sp>
          <p:nvSpPr>
            <p:cNvPr id="17" name="TextBox 16">
              <a:extLst>
                <a:ext uri="{FF2B5EF4-FFF2-40B4-BE49-F238E27FC236}">
                  <a16:creationId xmlns:a16="http://schemas.microsoft.com/office/drawing/2014/main" id="{6A30281F-AFD6-4752-8E16-8FA7E5FBFE4F}"/>
                </a:ext>
              </a:extLst>
            </p:cNvPr>
            <p:cNvSpPr txBox="1"/>
            <p:nvPr/>
          </p:nvSpPr>
          <p:spPr>
            <a:xfrm>
              <a:off x="4979986" y="3884321"/>
              <a:ext cx="6048398" cy="803945"/>
            </a:xfrm>
            <a:prstGeom prst="rect">
              <a:avLst/>
            </a:prstGeom>
            <a:noFill/>
          </p:spPr>
          <p:txBody>
            <a:bodyPr wrap="square" rtlCol="0" anchor="ctr">
              <a:noAutofit/>
            </a:bodyPr>
            <a:lstStyle/>
            <a:p>
              <a:pPr algn="l"/>
              <a:r>
                <a:rPr lang="en-GB" sz="1400">
                  <a:latin typeface="+mj-lt"/>
                </a:rPr>
                <a:t>We work in self-managed teams with clients to help them improve their customers’ experience</a:t>
              </a:r>
            </a:p>
          </p:txBody>
        </p:sp>
        <p:sp>
          <p:nvSpPr>
            <p:cNvPr id="18" name="TextBox 17">
              <a:extLst>
                <a:ext uri="{FF2B5EF4-FFF2-40B4-BE49-F238E27FC236}">
                  <a16:creationId xmlns:a16="http://schemas.microsoft.com/office/drawing/2014/main" id="{D7D9E36C-1120-4617-B04E-73645910ED4B}"/>
                </a:ext>
              </a:extLst>
            </p:cNvPr>
            <p:cNvSpPr txBox="1"/>
            <p:nvPr/>
          </p:nvSpPr>
          <p:spPr>
            <a:xfrm>
              <a:off x="4979984" y="4648249"/>
              <a:ext cx="6048398" cy="776081"/>
            </a:xfrm>
            <a:prstGeom prst="rect">
              <a:avLst/>
            </a:prstGeom>
            <a:noFill/>
          </p:spPr>
          <p:txBody>
            <a:bodyPr wrap="square" rtlCol="0" anchor="ctr">
              <a:noAutofit/>
            </a:bodyPr>
            <a:lstStyle/>
            <a:p>
              <a:pPr algn="l"/>
              <a:r>
                <a:rPr lang="en-GB" sz="1400">
                  <a:latin typeface="+mj-lt"/>
                </a:rPr>
                <a:t>We improve their forecasting, their warehouses, their transport and their inventory</a:t>
              </a:r>
            </a:p>
          </p:txBody>
        </p:sp>
        <p:sp>
          <p:nvSpPr>
            <p:cNvPr id="19" name="TextBox 18">
              <a:extLst>
                <a:ext uri="{FF2B5EF4-FFF2-40B4-BE49-F238E27FC236}">
                  <a16:creationId xmlns:a16="http://schemas.microsoft.com/office/drawing/2014/main" id="{A3BA14A3-324B-4F35-B9EF-CA3ACBE5E000}"/>
                </a:ext>
              </a:extLst>
            </p:cNvPr>
            <p:cNvSpPr txBox="1"/>
            <p:nvPr/>
          </p:nvSpPr>
          <p:spPr>
            <a:xfrm>
              <a:off x="2326142" y="4024436"/>
              <a:ext cx="1200839" cy="536830"/>
            </a:xfrm>
            <a:prstGeom prst="rect">
              <a:avLst/>
            </a:prstGeom>
            <a:noFill/>
          </p:spPr>
          <p:txBody>
            <a:bodyPr wrap="square" rtlCol="0">
              <a:noAutofit/>
            </a:bodyPr>
            <a:lstStyle/>
            <a:p>
              <a:pPr algn="ctr"/>
              <a:r>
                <a:rPr lang="en-GB" sz="1400">
                  <a:latin typeface="+mj-lt"/>
                </a:rPr>
                <a:t>How</a:t>
              </a:r>
            </a:p>
          </p:txBody>
        </p:sp>
        <p:sp>
          <p:nvSpPr>
            <p:cNvPr id="20" name="TextBox 19">
              <a:extLst>
                <a:ext uri="{FF2B5EF4-FFF2-40B4-BE49-F238E27FC236}">
                  <a16:creationId xmlns:a16="http://schemas.microsoft.com/office/drawing/2014/main" id="{F5EE40B0-7692-49FE-845A-C9A09158E3A0}"/>
                </a:ext>
              </a:extLst>
            </p:cNvPr>
            <p:cNvSpPr txBox="1"/>
            <p:nvPr/>
          </p:nvSpPr>
          <p:spPr>
            <a:xfrm>
              <a:off x="2326144" y="4765624"/>
              <a:ext cx="1200839" cy="536830"/>
            </a:xfrm>
            <a:prstGeom prst="rect">
              <a:avLst/>
            </a:prstGeom>
            <a:noFill/>
          </p:spPr>
          <p:txBody>
            <a:bodyPr wrap="square" rtlCol="0">
              <a:noAutofit/>
            </a:bodyPr>
            <a:lstStyle/>
            <a:p>
              <a:pPr algn="ctr"/>
              <a:r>
                <a:rPr lang="en-GB" sz="1400">
                  <a:latin typeface="+mj-lt"/>
                </a:rPr>
                <a:t>What</a:t>
              </a:r>
            </a:p>
          </p:txBody>
        </p:sp>
      </p:grpSp>
    </p:spTree>
    <p:extLst>
      <p:ext uri="{BB962C8B-B14F-4D97-AF65-F5344CB8AC3E}">
        <p14:creationId xmlns:p14="http://schemas.microsoft.com/office/powerpoint/2010/main" val="265469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FA05CF-A949-4D60-AF93-941B1DFB1A3F}"/>
              </a:ext>
            </a:extLst>
          </p:cNvPr>
          <p:cNvSpPr>
            <a:spLocks noGrp="1"/>
          </p:cNvSpPr>
          <p:nvPr>
            <p:ph type="ftr" sz="quarter" idx="11"/>
          </p:nvPr>
        </p:nvSpPr>
        <p:spPr/>
        <p:txBody>
          <a:bodyPr/>
          <a:lstStyle/>
          <a:p>
            <a:r>
              <a:rPr lang="en-US" dirty="0"/>
              <a:t>CILT – Thames Valley</a:t>
            </a:r>
          </a:p>
        </p:txBody>
      </p:sp>
      <p:sp>
        <p:nvSpPr>
          <p:cNvPr id="3" name="Slide Number Placeholder 2">
            <a:extLst>
              <a:ext uri="{FF2B5EF4-FFF2-40B4-BE49-F238E27FC236}">
                <a16:creationId xmlns:a16="http://schemas.microsoft.com/office/drawing/2014/main" id="{18DD4761-EF1C-45C9-8DB3-3FFE33EF7496}"/>
              </a:ext>
            </a:extLst>
          </p:cNvPr>
          <p:cNvSpPr>
            <a:spLocks noGrp="1"/>
          </p:cNvSpPr>
          <p:nvPr>
            <p:ph type="sldNum" sz="quarter" idx="12"/>
          </p:nvPr>
        </p:nvSpPr>
        <p:spPr/>
        <p:txBody>
          <a:bodyPr/>
          <a:lstStyle/>
          <a:p>
            <a:fld id="{25B3C74B-46FF-C34D-94BB-4668CFE77C37}" type="slidenum">
              <a:rPr lang="en-US" smtClean="0"/>
              <a:pPr/>
              <a:t>4</a:t>
            </a:fld>
            <a:endParaRPr lang="en-US"/>
          </a:p>
        </p:txBody>
      </p:sp>
      <p:sp>
        <p:nvSpPr>
          <p:cNvPr id="17" name="Footer Placeholder 4">
            <a:extLst>
              <a:ext uri="{FF2B5EF4-FFF2-40B4-BE49-F238E27FC236}">
                <a16:creationId xmlns:a16="http://schemas.microsoft.com/office/drawing/2014/main" id="{8C8F31CF-FFFE-4D6C-AD60-AF687AD3921C}"/>
              </a:ext>
            </a:extLst>
          </p:cNvPr>
          <p:cNvSpPr txBox="1">
            <a:spLocks/>
          </p:cNvSpPr>
          <p:nvPr/>
        </p:nvSpPr>
        <p:spPr>
          <a:xfrm>
            <a:off x="731837" y="6514621"/>
            <a:ext cx="3588161" cy="199247"/>
          </a:xfrm>
          <a:prstGeom prst="homePlate">
            <a:avLst/>
          </a:prstGeom>
          <a:solidFill>
            <a:schemeClr val="bg2"/>
          </a:solidFill>
          <a:ln>
            <a:noFill/>
          </a:ln>
        </p:spPr>
        <p:txBody>
          <a:bodyPr vert="horz" wrap="none" lIns="0" tIns="0" rIns="0" bIns="0" rtlCol="0" anchor="ctr"/>
          <a:lstStyle>
            <a:defPPr>
              <a:defRPr lang="en-US"/>
            </a:defPPr>
            <a:lvl1pPr marL="0" algn="l" defTabSz="914400" rtl="0" eaLnBrk="1" latinLnBrk="0" hangingPunct="1">
              <a:defRPr sz="900" b="1" i="0" kern="1200">
                <a:solidFill>
                  <a:schemeClr val="accent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CILT – Thames Valley</a:t>
            </a:r>
          </a:p>
        </p:txBody>
      </p:sp>
      <p:sp>
        <p:nvSpPr>
          <p:cNvPr id="18" name="Slide Number Placeholder 1">
            <a:extLst>
              <a:ext uri="{FF2B5EF4-FFF2-40B4-BE49-F238E27FC236}">
                <a16:creationId xmlns:a16="http://schemas.microsoft.com/office/drawing/2014/main" id="{D1BBD739-8F20-4B03-BAD6-2CCF976D6A19}"/>
              </a:ext>
            </a:extLst>
          </p:cNvPr>
          <p:cNvSpPr txBox="1">
            <a:spLocks/>
          </p:cNvSpPr>
          <p:nvPr/>
        </p:nvSpPr>
        <p:spPr>
          <a:xfrm>
            <a:off x="77778" y="6501600"/>
            <a:ext cx="422204" cy="239360"/>
          </a:xfrm>
          <a:prstGeom prst="rect">
            <a:avLst/>
          </a:prstGeom>
        </p:spPr>
        <p:txBody>
          <a:bodyPr vert="horz" lIns="91440" tIns="45720" rIns="91440" bIns="45720" rtlCol="0" anchor="ctr"/>
          <a:lstStyle>
            <a:defPPr>
              <a:defRPr lang="en-US"/>
            </a:defPPr>
            <a:lvl1pPr marL="0" algn="ctr" defTabSz="914400" rtl="0" eaLnBrk="1" latinLnBrk="0" hangingPunct="1">
              <a:defRPr sz="10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B3C74B-46FF-C34D-94BB-4668CFE77C37}" type="slidenum">
              <a:rPr lang="en-US" smtClean="0"/>
              <a:pPr/>
              <a:t>4</a:t>
            </a:fld>
            <a:endParaRPr lang="en-US"/>
          </a:p>
        </p:txBody>
      </p:sp>
      <p:sp>
        <p:nvSpPr>
          <p:cNvPr id="19" name="Title 3">
            <a:extLst>
              <a:ext uri="{FF2B5EF4-FFF2-40B4-BE49-F238E27FC236}">
                <a16:creationId xmlns:a16="http://schemas.microsoft.com/office/drawing/2014/main" id="{7613A33B-6EC7-49DD-A31C-AD8D80E2E945}"/>
              </a:ext>
            </a:extLst>
          </p:cNvPr>
          <p:cNvSpPr txBox="1">
            <a:spLocks/>
          </p:cNvSpPr>
          <p:nvPr/>
        </p:nvSpPr>
        <p:spPr>
          <a:xfrm>
            <a:off x="731838" y="188913"/>
            <a:ext cx="8496300" cy="685292"/>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en-GB"/>
              <a:t>We work with a wide range of businesses improving their supply chains</a:t>
            </a:r>
            <a:endParaRPr lang="en-GB" dirty="0"/>
          </a:p>
        </p:txBody>
      </p:sp>
      <p:pic>
        <p:nvPicPr>
          <p:cNvPr id="20" name="Picture 8" descr="Image result for kitchen craftlogo">
            <a:extLst>
              <a:ext uri="{FF2B5EF4-FFF2-40B4-BE49-F238E27FC236}">
                <a16:creationId xmlns:a16="http://schemas.microsoft.com/office/drawing/2014/main" id="{5A06D938-4E5F-4EB7-AC73-F4A5901C808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49655" y="4196641"/>
            <a:ext cx="1806865" cy="50190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F460C5C5-95E7-4B71-8317-ADD9E5390876}"/>
              </a:ext>
            </a:extLst>
          </p:cNvPr>
          <p:cNvPicPr>
            <a:picLocks noChangeAspect="1"/>
          </p:cNvPicPr>
          <p:nvPr/>
        </p:nvPicPr>
        <p:blipFill>
          <a:blip r:embed="rId3"/>
          <a:stretch>
            <a:fillRect/>
          </a:stretch>
        </p:blipFill>
        <p:spPr>
          <a:xfrm>
            <a:off x="7475255" y="5281100"/>
            <a:ext cx="1036140" cy="1036140"/>
          </a:xfrm>
          <a:prstGeom prst="rect">
            <a:avLst/>
          </a:prstGeom>
        </p:spPr>
      </p:pic>
      <p:pic>
        <p:nvPicPr>
          <p:cNvPr id="22" name="Picture 21">
            <a:extLst>
              <a:ext uri="{FF2B5EF4-FFF2-40B4-BE49-F238E27FC236}">
                <a16:creationId xmlns:a16="http://schemas.microsoft.com/office/drawing/2014/main" id="{AA88BB30-8C82-4A70-BC17-391E736A229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49831" y="4188596"/>
            <a:ext cx="1162451" cy="607737"/>
          </a:xfrm>
          <a:prstGeom prst="rect">
            <a:avLst/>
          </a:prstGeom>
        </p:spPr>
      </p:pic>
      <p:pic>
        <p:nvPicPr>
          <p:cNvPr id="23" name="Picture 22">
            <a:extLst>
              <a:ext uri="{FF2B5EF4-FFF2-40B4-BE49-F238E27FC236}">
                <a16:creationId xmlns:a16="http://schemas.microsoft.com/office/drawing/2014/main" id="{F4A474F1-BCA6-47D1-B002-DDB8E6BB37A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99186" y="3222922"/>
            <a:ext cx="713961" cy="713961"/>
          </a:xfrm>
          <a:prstGeom prst="rect">
            <a:avLst/>
          </a:prstGeom>
        </p:spPr>
      </p:pic>
      <p:pic>
        <p:nvPicPr>
          <p:cNvPr id="24" name="Picture 20" descr="Image result for tesco logo">
            <a:extLst>
              <a:ext uri="{FF2B5EF4-FFF2-40B4-BE49-F238E27FC236}">
                <a16:creationId xmlns:a16="http://schemas.microsoft.com/office/drawing/2014/main" id="{3CF84165-AC7F-4132-B28F-4889AAB10A0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15613" y="1515078"/>
            <a:ext cx="1323004" cy="6153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a:extLst>
              <a:ext uri="{FF2B5EF4-FFF2-40B4-BE49-F238E27FC236}">
                <a16:creationId xmlns:a16="http://schemas.microsoft.com/office/drawing/2014/main" id="{7ECEE516-829C-4DA9-8E31-0605C6F49E6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10842" y="4282496"/>
            <a:ext cx="886769" cy="32911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8B190CA6-3257-4175-968B-AF17A49602A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68731" y="4076994"/>
            <a:ext cx="749105" cy="520079"/>
          </a:xfrm>
          <a:prstGeom prst="rect">
            <a:avLst/>
          </a:prstGeom>
        </p:spPr>
      </p:pic>
      <p:pic>
        <p:nvPicPr>
          <p:cNvPr id="27" name="Picture 26">
            <a:extLst>
              <a:ext uri="{FF2B5EF4-FFF2-40B4-BE49-F238E27FC236}">
                <a16:creationId xmlns:a16="http://schemas.microsoft.com/office/drawing/2014/main" id="{50EC85F2-D9BC-4C89-BD53-43BEBE82F202}"/>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926490" y="4134109"/>
            <a:ext cx="497802" cy="580769"/>
          </a:xfrm>
          <a:prstGeom prst="rect">
            <a:avLst/>
          </a:prstGeom>
        </p:spPr>
      </p:pic>
      <p:pic>
        <p:nvPicPr>
          <p:cNvPr id="28" name="Picture 27">
            <a:extLst>
              <a:ext uri="{FF2B5EF4-FFF2-40B4-BE49-F238E27FC236}">
                <a16:creationId xmlns:a16="http://schemas.microsoft.com/office/drawing/2014/main" id="{93BC9BF9-107B-43AE-80B8-83B94FD4AB2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877115" y="2859250"/>
            <a:ext cx="1178820" cy="576870"/>
          </a:xfrm>
          <a:prstGeom prst="rect">
            <a:avLst/>
          </a:prstGeom>
        </p:spPr>
      </p:pic>
      <p:pic>
        <p:nvPicPr>
          <p:cNvPr id="29" name="Picture 1">
            <a:extLst>
              <a:ext uri="{FF2B5EF4-FFF2-40B4-BE49-F238E27FC236}">
                <a16:creationId xmlns:a16="http://schemas.microsoft.com/office/drawing/2014/main" id="{D38E29F0-AB1D-428E-98AC-8988041E506E}"/>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041832" y="4247980"/>
            <a:ext cx="655073" cy="67846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B07D345A-51CE-4431-BC9C-388EEAAE350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96908" y="2201010"/>
            <a:ext cx="1512578" cy="589044"/>
          </a:xfrm>
          <a:prstGeom prst="rect">
            <a:avLst/>
          </a:prstGeom>
        </p:spPr>
      </p:pic>
      <p:pic>
        <p:nvPicPr>
          <p:cNvPr id="31" name="Picture 30">
            <a:extLst>
              <a:ext uri="{FF2B5EF4-FFF2-40B4-BE49-F238E27FC236}">
                <a16:creationId xmlns:a16="http://schemas.microsoft.com/office/drawing/2014/main" id="{1C2AA63C-B74D-42B2-9A2A-B1EF1C37403F}"/>
              </a:ext>
            </a:extLst>
          </p:cNvPr>
          <p:cNvPicPr>
            <a:picLocks noChangeAspect="1"/>
          </p:cNvPicPr>
          <p:nvPr/>
        </p:nvPicPr>
        <p:blipFill>
          <a:blip r:embed="rId13"/>
          <a:stretch>
            <a:fillRect/>
          </a:stretch>
        </p:blipFill>
        <p:spPr>
          <a:xfrm>
            <a:off x="5185416" y="4197257"/>
            <a:ext cx="938531" cy="393577"/>
          </a:xfrm>
          <a:prstGeom prst="rect">
            <a:avLst/>
          </a:prstGeom>
        </p:spPr>
      </p:pic>
      <p:pic>
        <p:nvPicPr>
          <p:cNvPr id="32" name="Picture 8">
            <a:extLst>
              <a:ext uri="{FF2B5EF4-FFF2-40B4-BE49-F238E27FC236}">
                <a16:creationId xmlns:a16="http://schemas.microsoft.com/office/drawing/2014/main" id="{B1E27119-9BA9-47C0-A091-92585ADF630C}"/>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735569" y="3441399"/>
            <a:ext cx="968844" cy="44209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16246712-2485-499B-AB43-FA9781E383DC}"/>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2043840" y="3632004"/>
            <a:ext cx="494584" cy="474414"/>
          </a:xfrm>
          <a:prstGeom prst="rect">
            <a:avLst/>
          </a:prstGeom>
        </p:spPr>
      </p:pic>
      <p:pic>
        <p:nvPicPr>
          <p:cNvPr id="34" name="Picture 33">
            <a:extLst>
              <a:ext uri="{FF2B5EF4-FFF2-40B4-BE49-F238E27FC236}">
                <a16:creationId xmlns:a16="http://schemas.microsoft.com/office/drawing/2014/main" id="{03AF9107-E4A7-4302-A7E4-F36A9494E7C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749811" y="3577797"/>
            <a:ext cx="640800" cy="414635"/>
          </a:xfrm>
          <a:prstGeom prst="rect">
            <a:avLst/>
          </a:prstGeom>
        </p:spPr>
      </p:pic>
      <p:pic>
        <p:nvPicPr>
          <p:cNvPr id="35" name="Picture 34">
            <a:extLst>
              <a:ext uri="{FF2B5EF4-FFF2-40B4-BE49-F238E27FC236}">
                <a16:creationId xmlns:a16="http://schemas.microsoft.com/office/drawing/2014/main" id="{BD1F2C00-F180-4B81-B5F1-DF33B0986064}"/>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7730278" y="2198711"/>
            <a:ext cx="1564589" cy="340240"/>
          </a:xfrm>
          <a:prstGeom prst="rect">
            <a:avLst/>
          </a:prstGeom>
        </p:spPr>
      </p:pic>
      <p:pic>
        <p:nvPicPr>
          <p:cNvPr id="36" name="Picture 35">
            <a:extLst>
              <a:ext uri="{FF2B5EF4-FFF2-40B4-BE49-F238E27FC236}">
                <a16:creationId xmlns:a16="http://schemas.microsoft.com/office/drawing/2014/main" id="{2FC8CAE4-17EB-4F4A-9420-63A6839C3F2C}"/>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962576" y="3589148"/>
            <a:ext cx="862817" cy="601266"/>
          </a:xfrm>
          <a:prstGeom prst="rect">
            <a:avLst/>
          </a:prstGeom>
        </p:spPr>
      </p:pic>
      <p:pic>
        <p:nvPicPr>
          <p:cNvPr id="37" name="Picture 36">
            <a:extLst>
              <a:ext uri="{FF2B5EF4-FFF2-40B4-BE49-F238E27FC236}">
                <a16:creationId xmlns:a16="http://schemas.microsoft.com/office/drawing/2014/main" id="{30826037-518C-4806-8BA2-8860F9FB2B74}"/>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6505973" y="2288504"/>
            <a:ext cx="1048672" cy="544615"/>
          </a:xfrm>
          <a:prstGeom prst="rect">
            <a:avLst/>
          </a:prstGeom>
        </p:spPr>
      </p:pic>
      <p:pic>
        <p:nvPicPr>
          <p:cNvPr id="38" name="Picture 28" descr="http://retailtimes.co.uk/wp-content/uploads/2012/02/fandflogoreskin.png">
            <a:extLst>
              <a:ext uri="{FF2B5EF4-FFF2-40B4-BE49-F238E27FC236}">
                <a16:creationId xmlns:a16="http://schemas.microsoft.com/office/drawing/2014/main" id="{8BD73DA4-6B6F-4CB8-993A-DAA58948EB08}"/>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10203362" y="4749936"/>
            <a:ext cx="1162451" cy="83804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04587271-9D7F-44C5-8A82-88CC3BA4C187}"/>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1026230" y="3005395"/>
            <a:ext cx="1467917" cy="628281"/>
          </a:xfrm>
          <a:prstGeom prst="rect">
            <a:avLst/>
          </a:prstGeom>
        </p:spPr>
      </p:pic>
      <p:grpSp>
        <p:nvGrpSpPr>
          <p:cNvPr id="40" name="Group 39">
            <a:extLst>
              <a:ext uri="{FF2B5EF4-FFF2-40B4-BE49-F238E27FC236}">
                <a16:creationId xmlns:a16="http://schemas.microsoft.com/office/drawing/2014/main" id="{AEEB129E-4505-4A04-BCC6-43249DD91A5B}"/>
              </a:ext>
            </a:extLst>
          </p:cNvPr>
          <p:cNvGrpSpPr/>
          <p:nvPr/>
        </p:nvGrpSpPr>
        <p:grpSpPr>
          <a:xfrm>
            <a:off x="6180287" y="3780083"/>
            <a:ext cx="1415717" cy="354026"/>
            <a:chOff x="-1243106" y="-437057"/>
            <a:chExt cx="2659530" cy="712112"/>
          </a:xfrm>
        </p:grpSpPr>
        <p:sp>
          <p:nvSpPr>
            <p:cNvPr id="41" name="Rectangle 40">
              <a:extLst>
                <a:ext uri="{FF2B5EF4-FFF2-40B4-BE49-F238E27FC236}">
                  <a16:creationId xmlns:a16="http://schemas.microsoft.com/office/drawing/2014/main" id="{6E86638B-C815-4A99-A3FD-BEEF6434BC92}"/>
                </a:ext>
              </a:extLst>
            </p:cNvPr>
            <p:cNvSpPr/>
            <p:nvPr/>
          </p:nvSpPr>
          <p:spPr>
            <a:xfrm>
              <a:off x="-1243106" y="-437057"/>
              <a:ext cx="2659530" cy="712112"/>
            </a:xfrm>
            <a:prstGeom prst="rect">
              <a:avLst/>
            </a:prstGeom>
            <a:solidFill>
              <a:srgbClr val="711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Graphic 41">
              <a:extLst>
                <a:ext uri="{FF2B5EF4-FFF2-40B4-BE49-F238E27FC236}">
                  <a16:creationId xmlns:a16="http://schemas.microsoft.com/office/drawing/2014/main" id="{5C2BB20C-18AC-47F9-A09B-F2A62B10DBA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45588" y="-243594"/>
              <a:ext cx="2257425" cy="342900"/>
            </a:xfrm>
            <a:prstGeom prst="rect">
              <a:avLst/>
            </a:prstGeom>
          </p:spPr>
        </p:pic>
      </p:grpSp>
      <p:pic>
        <p:nvPicPr>
          <p:cNvPr id="43" name="Graphic 42">
            <a:extLst>
              <a:ext uri="{FF2B5EF4-FFF2-40B4-BE49-F238E27FC236}">
                <a16:creationId xmlns:a16="http://schemas.microsoft.com/office/drawing/2014/main" id="{FD172EC9-FA9A-459A-880E-E72F839D931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770463" y="1464903"/>
            <a:ext cx="1219618" cy="628573"/>
          </a:xfrm>
          <a:prstGeom prst="rect">
            <a:avLst/>
          </a:prstGeom>
        </p:spPr>
      </p:pic>
      <p:pic>
        <p:nvPicPr>
          <p:cNvPr id="44" name="Picture 43">
            <a:extLst>
              <a:ext uri="{FF2B5EF4-FFF2-40B4-BE49-F238E27FC236}">
                <a16:creationId xmlns:a16="http://schemas.microsoft.com/office/drawing/2014/main" id="{A9BC92AF-CBAA-4F7D-905A-C5B7DEC0426B}"/>
              </a:ext>
            </a:extLst>
          </p:cNvPr>
          <p:cNvPicPr>
            <a:picLocks noChangeAspect="1"/>
          </p:cNvPicPr>
          <p:nvPr/>
        </p:nvPicPr>
        <p:blipFill>
          <a:blip r:embed="rId26">
            <a:extLst>
              <a:ext uri="{28A0092B-C50C-407E-A947-70E740481C1C}">
                <a14:useLocalDpi xmlns:a14="http://schemas.microsoft.com/office/drawing/2010/main"/>
              </a:ext>
            </a:extLst>
          </a:blip>
          <a:stretch>
            <a:fillRect/>
          </a:stretch>
        </p:blipFill>
        <p:spPr>
          <a:xfrm>
            <a:off x="1000277" y="5587731"/>
            <a:ext cx="552418" cy="552418"/>
          </a:xfrm>
          <a:prstGeom prst="rect">
            <a:avLst/>
          </a:prstGeom>
        </p:spPr>
      </p:pic>
      <p:pic>
        <p:nvPicPr>
          <p:cNvPr id="45" name="Picture 44">
            <a:extLst>
              <a:ext uri="{FF2B5EF4-FFF2-40B4-BE49-F238E27FC236}">
                <a16:creationId xmlns:a16="http://schemas.microsoft.com/office/drawing/2014/main" id="{B5FF5149-8E76-46EB-A35A-639D285B5138}"/>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3796402" y="1595367"/>
            <a:ext cx="1047192" cy="468286"/>
          </a:xfrm>
          <a:prstGeom prst="rect">
            <a:avLst/>
          </a:prstGeom>
        </p:spPr>
      </p:pic>
      <p:pic>
        <p:nvPicPr>
          <p:cNvPr id="46" name="Picture 45">
            <a:extLst>
              <a:ext uri="{FF2B5EF4-FFF2-40B4-BE49-F238E27FC236}">
                <a16:creationId xmlns:a16="http://schemas.microsoft.com/office/drawing/2014/main" id="{6E5146BD-B44D-4F8B-A6BE-7ABFE699D499}"/>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10246021" y="2515821"/>
            <a:ext cx="879295" cy="532155"/>
          </a:xfrm>
          <a:prstGeom prst="rect">
            <a:avLst/>
          </a:prstGeom>
        </p:spPr>
      </p:pic>
      <p:pic>
        <p:nvPicPr>
          <p:cNvPr id="47" name="Picture 46">
            <a:extLst>
              <a:ext uri="{FF2B5EF4-FFF2-40B4-BE49-F238E27FC236}">
                <a16:creationId xmlns:a16="http://schemas.microsoft.com/office/drawing/2014/main" id="{344FB556-E29F-404F-8265-4F2662714121}"/>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10010842" y="3301134"/>
            <a:ext cx="1315193" cy="288014"/>
          </a:xfrm>
          <a:prstGeom prst="rect">
            <a:avLst/>
          </a:prstGeom>
        </p:spPr>
      </p:pic>
      <p:pic>
        <p:nvPicPr>
          <p:cNvPr id="48" name="Picture 47">
            <a:extLst>
              <a:ext uri="{FF2B5EF4-FFF2-40B4-BE49-F238E27FC236}">
                <a16:creationId xmlns:a16="http://schemas.microsoft.com/office/drawing/2014/main" id="{7E5BE543-5E81-43FA-96D7-0D3EAA3DD4B9}"/>
              </a:ext>
            </a:extLst>
          </p:cNvPr>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8434226" y="3292452"/>
            <a:ext cx="1188679" cy="239185"/>
          </a:xfrm>
          <a:prstGeom prst="rect">
            <a:avLst/>
          </a:prstGeom>
        </p:spPr>
      </p:pic>
      <p:pic>
        <p:nvPicPr>
          <p:cNvPr id="49" name="Picture 48">
            <a:extLst>
              <a:ext uri="{FF2B5EF4-FFF2-40B4-BE49-F238E27FC236}">
                <a16:creationId xmlns:a16="http://schemas.microsoft.com/office/drawing/2014/main" id="{55064324-2784-4D01-9A72-1F5E7AFE54B3}"/>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8441276" y="2717433"/>
            <a:ext cx="1198521" cy="337568"/>
          </a:xfrm>
          <a:prstGeom prst="rect">
            <a:avLst/>
          </a:prstGeom>
        </p:spPr>
      </p:pic>
      <p:pic>
        <p:nvPicPr>
          <p:cNvPr id="50" name="Picture 2" descr="Image result for dairy crest logo">
            <a:extLst>
              <a:ext uri="{FF2B5EF4-FFF2-40B4-BE49-F238E27FC236}">
                <a16:creationId xmlns:a16="http://schemas.microsoft.com/office/drawing/2014/main" id="{E4CA2586-9ABC-4C50-964C-C9A74DBC6950}"/>
              </a:ext>
            </a:extLst>
          </p:cNvPr>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909734" y="3781563"/>
            <a:ext cx="588409" cy="7252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Image result for needlers logo">
            <a:extLst>
              <a:ext uri="{FF2B5EF4-FFF2-40B4-BE49-F238E27FC236}">
                <a16:creationId xmlns:a16="http://schemas.microsoft.com/office/drawing/2014/main" id="{EC745EED-7825-42E5-8A7D-BE35B53B2458}"/>
              </a:ext>
            </a:extLst>
          </p:cNvPr>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9065581" y="3614967"/>
            <a:ext cx="753216" cy="45179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Image result for greggslogo">
            <a:extLst>
              <a:ext uri="{FF2B5EF4-FFF2-40B4-BE49-F238E27FC236}">
                <a16:creationId xmlns:a16="http://schemas.microsoft.com/office/drawing/2014/main" id="{ADE67A89-194D-4CAE-9E2B-C1634593AE5C}"/>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a:stretch/>
        </p:blipFill>
        <p:spPr bwMode="auto">
          <a:xfrm>
            <a:off x="724523" y="2132871"/>
            <a:ext cx="1316224" cy="51881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4" descr="Image result for arla logo">
            <a:extLst>
              <a:ext uri="{FF2B5EF4-FFF2-40B4-BE49-F238E27FC236}">
                <a16:creationId xmlns:a16="http://schemas.microsoft.com/office/drawing/2014/main" id="{85781FC9-E953-42F3-87C4-95A765930919}"/>
              </a:ext>
            </a:extLst>
          </p:cNvPr>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5521551" y="1508479"/>
            <a:ext cx="897038" cy="60176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6" descr="Image result for james cropper logo">
            <a:extLst>
              <a:ext uri="{FF2B5EF4-FFF2-40B4-BE49-F238E27FC236}">
                <a16:creationId xmlns:a16="http://schemas.microsoft.com/office/drawing/2014/main" id="{BDE7587D-88DB-4265-97ED-8D3E947C37F7}"/>
              </a:ext>
            </a:extLst>
          </p:cNvPr>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5804288" y="2917942"/>
            <a:ext cx="1226021" cy="35845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a:extLst>
              <a:ext uri="{FF2B5EF4-FFF2-40B4-BE49-F238E27FC236}">
                <a16:creationId xmlns:a16="http://schemas.microsoft.com/office/drawing/2014/main" id="{9B8823DE-692D-4218-9305-D650C4941D3C}"/>
              </a:ext>
            </a:extLst>
          </p:cNvPr>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4835341" y="3002550"/>
            <a:ext cx="620578" cy="64795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922BABA5-69FA-43B3-B9CA-8CFCFCE8A3A7}"/>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2279793" y="2269167"/>
            <a:ext cx="1337100" cy="320904"/>
          </a:xfrm>
          <a:prstGeom prst="rect">
            <a:avLst/>
          </a:prstGeom>
        </p:spPr>
      </p:pic>
      <p:pic>
        <p:nvPicPr>
          <p:cNvPr id="57" name="Picture 56">
            <a:extLst>
              <a:ext uri="{FF2B5EF4-FFF2-40B4-BE49-F238E27FC236}">
                <a16:creationId xmlns:a16="http://schemas.microsoft.com/office/drawing/2014/main" id="{2A3B8044-87AB-46DB-A95D-EB7BA6C96AA8}"/>
              </a:ext>
            </a:extLst>
          </p:cNvPr>
          <p:cNvPicPr>
            <a:picLocks noChangeAspect="1"/>
          </p:cNvPicPr>
          <p:nvPr/>
        </p:nvPicPr>
        <p:blipFill>
          <a:blip r:embed="rId39" cstate="print">
            <a:extLst>
              <a:ext uri="{28A0092B-C50C-407E-A947-70E740481C1C}">
                <a14:useLocalDpi xmlns:a14="http://schemas.microsoft.com/office/drawing/2010/main"/>
              </a:ext>
            </a:extLst>
          </a:blip>
          <a:stretch>
            <a:fillRect/>
          </a:stretch>
        </p:blipFill>
        <p:spPr>
          <a:xfrm>
            <a:off x="2123879" y="4977590"/>
            <a:ext cx="1440977" cy="345834"/>
          </a:xfrm>
          <a:prstGeom prst="rect">
            <a:avLst/>
          </a:prstGeom>
        </p:spPr>
      </p:pic>
      <p:pic>
        <p:nvPicPr>
          <p:cNvPr id="58" name="Picture 57">
            <a:extLst>
              <a:ext uri="{FF2B5EF4-FFF2-40B4-BE49-F238E27FC236}">
                <a16:creationId xmlns:a16="http://schemas.microsoft.com/office/drawing/2014/main" id="{F00A344D-7162-4B87-A238-2963532FAA02}"/>
              </a:ext>
            </a:extLst>
          </p:cNvPr>
          <p:cNvPicPr>
            <a:picLocks noChangeAspect="1"/>
          </p:cNvPicPr>
          <p:nvPr/>
        </p:nvPicPr>
        <p:blipFill>
          <a:blip r:embed="rId40" cstate="print">
            <a:extLst>
              <a:ext uri="{28A0092B-C50C-407E-A947-70E740481C1C}">
                <a14:useLocalDpi xmlns:a14="http://schemas.microsoft.com/office/drawing/2010/main"/>
              </a:ext>
            </a:extLst>
          </a:blip>
          <a:stretch>
            <a:fillRect/>
          </a:stretch>
        </p:blipFill>
        <p:spPr>
          <a:xfrm>
            <a:off x="3825327" y="5059393"/>
            <a:ext cx="1102055" cy="576742"/>
          </a:xfrm>
          <a:prstGeom prst="rect">
            <a:avLst/>
          </a:prstGeom>
        </p:spPr>
      </p:pic>
      <p:pic>
        <p:nvPicPr>
          <p:cNvPr id="59" name="Picture 58">
            <a:extLst>
              <a:ext uri="{FF2B5EF4-FFF2-40B4-BE49-F238E27FC236}">
                <a16:creationId xmlns:a16="http://schemas.microsoft.com/office/drawing/2014/main" id="{4900A166-07F0-4307-8153-E198EA607B15}"/>
              </a:ext>
            </a:extLst>
          </p:cNvPr>
          <p:cNvPicPr>
            <a:picLocks noChangeAspect="1"/>
          </p:cNvPicPr>
          <p:nvPr/>
        </p:nvPicPr>
        <p:blipFill>
          <a:blip r:embed="rId41" cstate="print">
            <a:extLst>
              <a:ext uri="{28A0092B-C50C-407E-A947-70E740481C1C}">
                <a14:useLocalDpi xmlns:a14="http://schemas.microsoft.com/office/drawing/2010/main"/>
              </a:ext>
            </a:extLst>
          </a:blip>
          <a:stretch>
            <a:fillRect/>
          </a:stretch>
        </p:blipFill>
        <p:spPr>
          <a:xfrm>
            <a:off x="1905250" y="5494856"/>
            <a:ext cx="1413569" cy="565428"/>
          </a:xfrm>
          <a:prstGeom prst="rect">
            <a:avLst/>
          </a:prstGeom>
        </p:spPr>
      </p:pic>
      <p:pic>
        <p:nvPicPr>
          <p:cNvPr id="60" name="Picture 59">
            <a:extLst>
              <a:ext uri="{FF2B5EF4-FFF2-40B4-BE49-F238E27FC236}">
                <a16:creationId xmlns:a16="http://schemas.microsoft.com/office/drawing/2014/main" id="{4C2D7286-F4AB-41E3-BFE4-42AB57B31F32}"/>
              </a:ext>
            </a:extLst>
          </p:cNvPr>
          <p:cNvPicPr>
            <a:picLocks noChangeAspect="1"/>
          </p:cNvPicPr>
          <p:nvPr/>
        </p:nvPicPr>
        <p:blipFill>
          <a:blip r:embed="rId42" cstate="print">
            <a:extLst>
              <a:ext uri="{28A0092B-C50C-407E-A947-70E740481C1C}">
                <a14:useLocalDpi xmlns:a14="http://schemas.microsoft.com/office/drawing/2010/main"/>
              </a:ext>
            </a:extLst>
          </a:blip>
          <a:stretch>
            <a:fillRect/>
          </a:stretch>
        </p:blipFill>
        <p:spPr>
          <a:xfrm>
            <a:off x="6283793" y="5701738"/>
            <a:ext cx="954420" cy="440025"/>
          </a:xfrm>
          <a:prstGeom prst="rect">
            <a:avLst/>
          </a:prstGeom>
        </p:spPr>
      </p:pic>
      <p:pic>
        <p:nvPicPr>
          <p:cNvPr id="61" name="Picture 60">
            <a:extLst>
              <a:ext uri="{FF2B5EF4-FFF2-40B4-BE49-F238E27FC236}">
                <a16:creationId xmlns:a16="http://schemas.microsoft.com/office/drawing/2014/main" id="{F46F1E85-8A60-40F9-8CE3-7D59AC272E57}"/>
              </a:ext>
            </a:extLst>
          </p:cNvPr>
          <p:cNvPicPr>
            <a:picLocks noChangeAspect="1"/>
          </p:cNvPicPr>
          <p:nvPr/>
        </p:nvPicPr>
        <p:blipFill>
          <a:blip r:embed="rId43" cstate="print">
            <a:extLst>
              <a:ext uri="{28A0092B-C50C-407E-A947-70E740481C1C}">
                <a14:useLocalDpi xmlns:a14="http://schemas.microsoft.com/office/drawing/2010/main"/>
              </a:ext>
            </a:extLst>
          </a:blip>
          <a:stretch>
            <a:fillRect/>
          </a:stretch>
        </p:blipFill>
        <p:spPr>
          <a:xfrm>
            <a:off x="3489838" y="5709053"/>
            <a:ext cx="1847169" cy="421422"/>
          </a:xfrm>
          <a:prstGeom prst="rect">
            <a:avLst/>
          </a:prstGeom>
        </p:spPr>
      </p:pic>
      <p:pic>
        <p:nvPicPr>
          <p:cNvPr id="62" name="Picture 61">
            <a:extLst>
              <a:ext uri="{FF2B5EF4-FFF2-40B4-BE49-F238E27FC236}">
                <a16:creationId xmlns:a16="http://schemas.microsoft.com/office/drawing/2014/main" id="{B697373A-AE76-469F-8C42-6012AA600080}"/>
              </a:ext>
            </a:extLst>
          </p:cNvPr>
          <p:cNvPicPr>
            <a:picLocks noChangeAspect="1"/>
          </p:cNvPicPr>
          <p:nvPr/>
        </p:nvPicPr>
        <p:blipFill>
          <a:blip r:embed="rId44"/>
          <a:stretch>
            <a:fillRect/>
          </a:stretch>
        </p:blipFill>
        <p:spPr>
          <a:xfrm>
            <a:off x="8921772" y="4888066"/>
            <a:ext cx="1162451" cy="870716"/>
          </a:xfrm>
          <a:prstGeom prst="rect">
            <a:avLst/>
          </a:prstGeom>
        </p:spPr>
      </p:pic>
      <p:pic>
        <p:nvPicPr>
          <p:cNvPr id="63" name="Picture 62">
            <a:extLst>
              <a:ext uri="{FF2B5EF4-FFF2-40B4-BE49-F238E27FC236}">
                <a16:creationId xmlns:a16="http://schemas.microsoft.com/office/drawing/2014/main" id="{BF6163FC-3698-4668-AC96-CF0EBA573382}"/>
              </a:ext>
            </a:extLst>
          </p:cNvPr>
          <p:cNvPicPr>
            <a:picLocks noChangeAspect="1"/>
          </p:cNvPicPr>
          <p:nvPr/>
        </p:nvPicPr>
        <p:blipFill>
          <a:blip r:embed="rId45" cstate="print">
            <a:extLst>
              <a:ext uri="{28A0092B-C50C-407E-A947-70E740481C1C}">
                <a14:useLocalDpi xmlns:a14="http://schemas.microsoft.com/office/drawing/2010/main"/>
              </a:ext>
            </a:extLst>
          </a:blip>
          <a:stretch>
            <a:fillRect/>
          </a:stretch>
        </p:blipFill>
        <p:spPr>
          <a:xfrm>
            <a:off x="10356676" y="5789524"/>
            <a:ext cx="711625" cy="264455"/>
          </a:xfrm>
          <a:prstGeom prst="rect">
            <a:avLst/>
          </a:prstGeom>
        </p:spPr>
      </p:pic>
      <p:pic>
        <p:nvPicPr>
          <p:cNvPr id="64" name="Picture 63">
            <a:extLst>
              <a:ext uri="{FF2B5EF4-FFF2-40B4-BE49-F238E27FC236}">
                <a16:creationId xmlns:a16="http://schemas.microsoft.com/office/drawing/2014/main" id="{95471062-41D5-4437-8A29-314722CE0E7F}"/>
              </a:ext>
            </a:extLst>
          </p:cNvPr>
          <p:cNvPicPr>
            <a:picLocks noChangeAspect="1"/>
          </p:cNvPicPr>
          <p:nvPr/>
        </p:nvPicPr>
        <p:blipFill>
          <a:blip r:embed="rId46" cstate="print">
            <a:extLst>
              <a:ext uri="{28A0092B-C50C-407E-A947-70E740481C1C}">
                <a14:useLocalDpi xmlns:a14="http://schemas.microsoft.com/office/drawing/2010/main"/>
              </a:ext>
            </a:extLst>
          </a:blip>
          <a:stretch>
            <a:fillRect/>
          </a:stretch>
        </p:blipFill>
        <p:spPr>
          <a:xfrm>
            <a:off x="8874347" y="5605211"/>
            <a:ext cx="898378" cy="719418"/>
          </a:xfrm>
          <a:prstGeom prst="rect">
            <a:avLst/>
          </a:prstGeom>
        </p:spPr>
      </p:pic>
      <p:pic>
        <p:nvPicPr>
          <p:cNvPr id="65" name="Picture 64">
            <a:extLst>
              <a:ext uri="{FF2B5EF4-FFF2-40B4-BE49-F238E27FC236}">
                <a16:creationId xmlns:a16="http://schemas.microsoft.com/office/drawing/2014/main" id="{A65EB1A2-D319-4442-9441-C80323A3C9B5}"/>
              </a:ext>
            </a:extLst>
          </p:cNvPr>
          <p:cNvPicPr>
            <a:picLocks noChangeAspect="1"/>
          </p:cNvPicPr>
          <p:nvPr/>
        </p:nvPicPr>
        <p:blipFill>
          <a:blip r:embed="rId47"/>
          <a:stretch>
            <a:fillRect/>
          </a:stretch>
        </p:blipFill>
        <p:spPr>
          <a:xfrm>
            <a:off x="7631857" y="4905114"/>
            <a:ext cx="1143000" cy="352425"/>
          </a:xfrm>
          <a:prstGeom prst="rect">
            <a:avLst/>
          </a:prstGeom>
        </p:spPr>
      </p:pic>
      <p:pic>
        <p:nvPicPr>
          <p:cNvPr id="66" name="Picture 65">
            <a:extLst>
              <a:ext uri="{FF2B5EF4-FFF2-40B4-BE49-F238E27FC236}">
                <a16:creationId xmlns:a16="http://schemas.microsoft.com/office/drawing/2014/main" id="{8625A3F0-FDCA-4951-81E2-3C3A9E79210C}"/>
              </a:ext>
            </a:extLst>
          </p:cNvPr>
          <p:cNvPicPr>
            <a:picLocks noChangeAspect="1"/>
          </p:cNvPicPr>
          <p:nvPr/>
        </p:nvPicPr>
        <p:blipFill>
          <a:blip r:embed="rId48" cstate="print">
            <a:extLst>
              <a:ext uri="{28A0092B-C50C-407E-A947-70E740481C1C}">
                <a14:useLocalDpi xmlns:a14="http://schemas.microsoft.com/office/drawing/2010/main"/>
              </a:ext>
            </a:extLst>
          </a:blip>
          <a:stretch>
            <a:fillRect/>
          </a:stretch>
        </p:blipFill>
        <p:spPr>
          <a:xfrm>
            <a:off x="835580" y="4698547"/>
            <a:ext cx="750123" cy="750123"/>
          </a:xfrm>
          <a:prstGeom prst="rect">
            <a:avLst/>
          </a:prstGeom>
        </p:spPr>
      </p:pic>
      <p:pic>
        <p:nvPicPr>
          <p:cNvPr id="67" name="Picture 66">
            <a:extLst>
              <a:ext uri="{FF2B5EF4-FFF2-40B4-BE49-F238E27FC236}">
                <a16:creationId xmlns:a16="http://schemas.microsoft.com/office/drawing/2014/main" id="{D325D597-9B37-4C75-8372-333BD1CF0DA6}"/>
              </a:ext>
            </a:extLst>
          </p:cNvPr>
          <p:cNvPicPr>
            <a:picLocks noChangeAspect="1"/>
          </p:cNvPicPr>
          <p:nvPr/>
        </p:nvPicPr>
        <p:blipFill>
          <a:blip r:embed="rId49" cstate="print">
            <a:extLst>
              <a:ext uri="{28A0092B-C50C-407E-A947-70E740481C1C}">
                <a14:useLocalDpi xmlns:a14="http://schemas.microsoft.com/office/drawing/2010/main"/>
              </a:ext>
            </a:extLst>
          </a:blip>
          <a:stretch>
            <a:fillRect/>
          </a:stretch>
        </p:blipFill>
        <p:spPr>
          <a:xfrm>
            <a:off x="4231566" y="4674144"/>
            <a:ext cx="1015207" cy="289370"/>
          </a:xfrm>
          <a:prstGeom prst="rect">
            <a:avLst/>
          </a:prstGeom>
        </p:spPr>
      </p:pic>
      <p:pic>
        <p:nvPicPr>
          <p:cNvPr id="68" name="Picture 67">
            <a:extLst>
              <a:ext uri="{FF2B5EF4-FFF2-40B4-BE49-F238E27FC236}">
                <a16:creationId xmlns:a16="http://schemas.microsoft.com/office/drawing/2014/main" id="{517DC9D8-FF32-4868-8280-74D0D63BEA5F}"/>
              </a:ext>
            </a:extLst>
          </p:cNvPr>
          <p:cNvPicPr>
            <a:picLocks noChangeAspect="1"/>
          </p:cNvPicPr>
          <p:nvPr/>
        </p:nvPicPr>
        <p:blipFill>
          <a:blip r:embed="rId50" cstate="print">
            <a:extLst>
              <a:ext uri="{28A0092B-C50C-407E-A947-70E740481C1C}">
                <a14:useLocalDpi xmlns:a14="http://schemas.microsoft.com/office/drawing/2010/main"/>
              </a:ext>
            </a:extLst>
          </a:blip>
          <a:stretch>
            <a:fillRect/>
          </a:stretch>
        </p:blipFill>
        <p:spPr>
          <a:xfrm>
            <a:off x="5080074" y="5141481"/>
            <a:ext cx="1123120" cy="542436"/>
          </a:xfrm>
          <a:prstGeom prst="rect">
            <a:avLst/>
          </a:prstGeom>
        </p:spPr>
      </p:pic>
      <p:pic>
        <p:nvPicPr>
          <p:cNvPr id="69" name="Picture 68">
            <a:extLst>
              <a:ext uri="{FF2B5EF4-FFF2-40B4-BE49-F238E27FC236}">
                <a16:creationId xmlns:a16="http://schemas.microsoft.com/office/drawing/2014/main" id="{C8288DB4-6754-4C83-80EF-AE9AAB83C5F4}"/>
              </a:ext>
            </a:extLst>
          </p:cNvPr>
          <p:cNvPicPr>
            <a:picLocks noChangeAspect="1"/>
          </p:cNvPicPr>
          <p:nvPr/>
        </p:nvPicPr>
        <p:blipFill>
          <a:blip r:embed="rId51" cstate="print">
            <a:extLst>
              <a:ext uri="{28A0092B-C50C-407E-A947-70E740481C1C}">
                <a14:useLocalDpi xmlns:a14="http://schemas.microsoft.com/office/drawing/2010/main"/>
              </a:ext>
            </a:extLst>
          </a:blip>
          <a:stretch>
            <a:fillRect/>
          </a:stretch>
        </p:blipFill>
        <p:spPr>
          <a:xfrm>
            <a:off x="10299173" y="3762709"/>
            <a:ext cx="826633" cy="269978"/>
          </a:xfrm>
          <a:prstGeom prst="rect">
            <a:avLst/>
          </a:prstGeom>
        </p:spPr>
      </p:pic>
      <p:pic>
        <p:nvPicPr>
          <p:cNvPr id="70" name="Picture 69">
            <a:extLst>
              <a:ext uri="{FF2B5EF4-FFF2-40B4-BE49-F238E27FC236}">
                <a16:creationId xmlns:a16="http://schemas.microsoft.com/office/drawing/2014/main" id="{6993C650-208D-49FD-81EA-CF53C2403256}"/>
              </a:ext>
            </a:extLst>
          </p:cNvPr>
          <p:cNvPicPr>
            <a:picLocks noChangeAspect="1"/>
          </p:cNvPicPr>
          <p:nvPr/>
        </p:nvPicPr>
        <p:blipFill>
          <a:blip r:embed="rId52"/>
          <a:stretch>
            <a:fillRect/>
          </a:stretch>
        </p:blipFill>
        <p:spPr>
          <a:xfrm>
            <a:off x="10499048" y="1614254"/>
            <a:ext cx="726745" cy="687812"/>
          </a:xfrm>
          <a:prstGeom prst="rect">
            <a:avLst/>
          </a:prstGeom>
        </p:spPr>
      </p:pic>
      <p:pic>
        <p:nvPicPr>
          <p:cNvPr id="71" name="Picture Placeholder 11">
            <a:extLst>
              <a:ext uri="{FF2B5EF4-FFF2-40B4-BE49-F238E27FC236}">
                <a16:creationId xmlns:a16="http://schemas.microsoft.com/office/drawing/2014/main" id="{C89E32FA-3CD3-4F5C-8CE6-B3A0217698C1}"/>
              </a:ext>
            </a:extLst>
          </p:cNvPr>
          <p:cNvPicPr>
            <a:picLocks noChangeAspect="1"/>
          </p:cNvPicPr>
          <p:nvPr/>
        </p:nvPicPr>
        <p:blipFill>
          <a:blip r:embed="rId53" cstate="print">
            <a:extLst>
              <a:ext uri="{28A0092B-C50C-407E-A947-70E740481C1C}">
                <a14:useLocalDpi xmlns:a14="http://schemas.microsoft.com/office/drawing/2010/main"/>
              </a:ext>
            </a:extLst>
          </a:blip>
          <a:srcRect/>
          <a:stretch>
            <a:fillRect/>
          </a:stretch>
        </p:blipFill>
        <p:spPr>
          <a:xfrm>
            <a:off x="8541242" y="1614254"/>
            <a:ext cx="1564589" cy="543365"/>
          </a:xfrm>
          <a:prstGeom prst="rect">
            <a:avLst/>
          </a:prstGeom>
        </p:spPr>
      </p:pic>
      <p:pic>
        <p:nvPicPr>
          <p:cNvPr id="72" name="Picture 71">
            <a:extLst>
              <a:ext uri="{FF2B5EF4-FFF2-40B4-BE49-F238E27FC236}">
                <a16:creationId xmlns:a16="http://schemas.microsoft.com/office/drawing/2014/main" id="{48DF4707-506F-4C4F-88E7-E7D65160C228}"/>
              </a:ext>
            </a:extLst>
          </p:cNvPr>
          <p:cNvPicPr>
            <a:picLocks noChangeAspect="1"/>
          </p:cNvPicPr>
          <p:nvPr/>
        </p:nvPicPr>
        <p:blipFill>
          <a:blip r:embed="rId54" cstate="print">
            <a:extLst>
              <a:ext uri="{28A0092B-C50C-407E-A947-70E740481C1C}">
                <a14:useLocalDpi xmlns:a14="http://schemas.microsoft.com/office/drawing/2010/main"/>
              </a:ext>
            </a:extLst>
          </a:blip>
          <a:stretch>
            <a:fillRect/>
          </a:stretch>
        </p:blipFill>
        <p:spPr>
          <a:xfrm>
            <a:off x="6180287" y="4665531"/>
            <a:ext cx="1312980" cy="558417"/>
          </a:xfrm>
          <a:prstGeom prst="rect">
            <a:avLst/>
          </a:prstGeom>
        </p:spPr>
      </p:pic>
      <p:pic>
        <p:nvPicPr>
          <p:cNvPr id="73" name="Picture 72">
            <a:extLst>
              <a:ext uri="{FF2B5EF4-FFF2-40B4-BE49-F238E27FC236}">
                <a16:creationId xmlns:a16="http://schemas.microsoft.com/office/drawing/2014/main" id="{1C696961-EAEA-4274-85A0-801A173DA85D}"/>
              </a:ext>
            </a:extLst>
          </p:cNvPr>
          <p:cNvPicPr>
            <a:picLocks noChangeAspect="1"/>
          </p:cNvPicPr>
          <p:nvPr/>
        </p:nvPicPr>
        <p:blipFill>
          <a:blip r:embed="rId55"/>
          <a:stretch>
            <a:fillRect/>
          </a:stretch>
        </p:blipFill>
        <p:spPr>
          <a:xfrm>
            <a:off x="738041" y="2682168"/>
            <a:ext cx="1370578" cy="355925"/>
          </a:xfrm>
          <a:prstGeom prst="rect">
            <a:avLst/>
          </a:prstGeom>
        </p:spPr>
      </p:pic>
      <p:pic>
        <p:nvPicPr>
          <p:cNvPr id="74" name="Picture 73">
            <a:extLst>
              <a:ext uri="{FF2B5EF4-FFF2-40B4-BE49-F238E27FC236}">
                <a16:creationId xmlns:a16="http://schemas.microsoft.com/office/drawing/2014/main" id="{E6A147C9-A258-45ED-961D-15634D73A088}"/>
              </a:ext>
            </a:extLst>
          </p:cNvPr>
          <p:cNvPicPr>
            <a:picLocks noChangeAspect="1"/>
          </p:cNvPicPr>
          <p:nvPr/>
        </p:nvPicPr>
        <p:blipFill>
          <a:blip r:embed="rId56"/>
          <a:stretch>
            <a:fillRect/>
          </a:stretch>
        </p:blipFill>
        <p:spPr>
          <a:xfrm>
            <a:off x="717909" y="1559607"/>
            <a:ext cx="1340563" cy="526295"/>
          </a:xfrm>
          <a:prstGeom prst="rect">
            <a:avLst/>
          </a:prstGeom>
        </p:spPr>
      </p:pic>
      <p:pic>
        <p:nvPicPr>
          <p:cNvPr id="75" name="Picture 74">
            <a:extLst>
              <a:ext uri="{FF2B5EF4-FFF2-40B4-BE49-F238E27FC236}">
                <a16:creationId xmlns:a16="http://schemas.microsoft.com/office/drawing/2014/main" id="{F1C38CB9-16C8-4E3D-B53C-7A9DE8ECBC18}"/>
              </a:ext>
            </a:extLst>
          </p:cNvPr>
          <p:cNvPicPr>
            <a:picLocks noChangeAspect="1"/>
          </p:cNvPicPr>
          <p:nvPr/>
        </p:nvPicPr>
        <p:blipFill>
          <a:blip r:embed="rId57" cstate="print">
            <a:extLst>
              <a:ext uri="{28A0092B-C50C-407E-A947-70E740481C1C}">
                <a14:useLocalDpi xmlns:a14="http://schemas.microsoft.com/office/drawing/2010/main"/>
              </a:ext>
            </a:extLst>
          </a:blip>
          <a:stretch>
            <a:fillRect/>
          </a:stretch>
        </p:blipFill>
        <p:spPr>
          <a:xfrm>
            <a:off x="7291366" y="2941900"/>
            <a:ext cx="795472" cy="530314"/>
          </a:xfrm>
          <a:prstGeom prst="rect">
            <a:avLst/>
          </a:prstGeom>
        </p:spPr>
      </p:pic>
    </p:spTree>
    <p:extLst>
      <p:ext uri="{BB962C8B-B14F-4D97-AF65-F5344CB8AC3E}">
        <p14:creationId xmlns:p14="http://schemas.microsoft.com/office/powerpoint/2010/main" val="2635580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604F07-29D1-4410-B4E3-B1F230E706D3}"/>
              </a:ext>
            </a:extLst>
          </p:cNvPr>
          <p:cNvSpPr>
            <a:spLocks noGrp="1"/>
          </p:cNvSpPr>
          <p:nvPr>
            <p:ph type="ftr" sz="quarter" idx="11"/>
          </p:nvPr>
        </p:nvSpPr>
        <p:spPr/>
        <p:txBody>
          <a:bodyPr/>
          <a:lstStyle/>
          <a:p>
            <a:r>
              <a:rPr lang="en-US" dirty="0"/>
              <a:t>CILT – Thames Valley</a:t>
            </a:r>
          </a:p>
        </p:txBody>
      </p:sp>
      <p:sp>
        <p:nvSpPr>
          <p:cNvPr id="3" name="Slide Number Placeholder 2">
            <a:extLst>
              <a:ext uri="{FF2B5EF4-FFF2-40B4-BE49-F238E27FC236}">
                <a16:creationId xmlns:a16="http://schemas.microsoft.com/office/drawing/2014/main" id="{58F2D003-9CD9-4886-A81F-A7AB510353E1}"/>
              </a:ext>
            </a:extLst>
          </p:cNvPr>
          <p:cNvSpPr>
            <a:spLocks noGrp="1"/>
          </p:cNvSpPr>
          <p:nvPr>
            <p:ph type="sldNum" sz="quarter" idx="12"/>
          </p:nvPr>
        </p:nvSpPr>
        <p:spPr/>
        <p:txBody>
          <a:bodyPr/>
          <a:lstStyle/>
          <a:p>
            <a:fld id="{25B3C74B-46FF-C34D-94BB-4668CFE77C37}" type="slidenum">
              <a:rPr lang="en-US" smtClean="0"/>
              <a:pPr/>
              <a:t>5</a:t>
            </a:fld>
            <a:endParaRPr lang="en-US"/>
          </a:p>
        </p:txBody>
      </p:sp>
      <p:sp>
        <p:nvSpPr>
          <p:cNvPr id="4" name="TextBox 3">
            <a:extLst>
              <a:ext uri="{FF2B5EF4-FFF2-40B4-BE49-F238E27FC236}">
                <a16:creationId xmlns:a16="http://schemas.microsoft.com/office/drawing/2014/main" id="{63EC9CB9-CD3E-4C9C-9E6E-7D70F59F7C41}"/>
              </a:ext>
            </a:extLst>
          </p:cNvPr>
          <p:cNvSpPr txBox="1"/>
          <p:nvPr/>
        </p:nvSpPr>
        <p:spPr>
          <a:xfrm>
            <a:off x="674703" y="594804"/>
            <a:ext cx="5421297" cy="5175681"/>
          </a:xfrm>
          <a:prstGeom prst="rect">
            <a:avLst/>
          </a:prstGeom>
          <a:noFill/>
        </p:spPr>
        <p:txBody>
          <a:bodyPr wrap="square" rtlCol="0">
            <a:noAutofit/>
          </a:bodyPr>
          <a:lstStyle/>
          <a:p>
            <a:pPr algn="l"/>
            <a:r>
              <a:rPr lang="en-GB" sz="2400" b="1" u="sng" dirty="0">
                <a:latin typeface="+mj-lt"/>
              </a:rPr>
              <a:t>The John Lewis Supply Chain – pre-2010</a:t>
            </a:r>
          </a:p>
          <a:p>
            <a:pPr algn="l"/>
            <a:endParaRPr lang="en-GB" sz="2400" b="1" dirty="0">
              <a:latin typeface="+mj-lt"/>
            </a:endParaRPr>
          </a:p>
          <a:p>
            <a:pPr marL="342900" indent="-342900" algn="l">
              <a:buFont typeface="Arial" panose="020B0604020202020204" pitchFamily="34" charset="0"/>
              <a:buChar char="•"/>
            </a:pPr>
            <a:r>
              <a:rPr lang="en-GB" sz="2400" b="1" dirty="0">
                <a:latin typeface="+mj-lt"/>
              </a:rPr>
              <a:t>Monday – Friday Shop Replenishment</a:t>
            </a:r>
          </a:p>
          <a:p>
            <a:pPr marL="342900" indent="-342900" algn="l">
              <a:buFont typeface="Arial" panose="020B0604020202020204" pitchFamily="34" charset="0"/>
              <a:buChar char="•"/>
            </a:pPr>
            <a:endParaRPr lang="en-GB" sz="2400" b="1" dirty="0">
              <a:latin typeface="+mj-lt"/>
            </a:endParaRPr>
          </a:p>
          <a:p>
            <a:pPr marL="342900" indent="-342900" algn="l">
              <a:buFont typeface="Arial" panose="020B0604020202020204" pitchFamily="34" charset="0"/>
              <a:buChar char="•"/>
            </a:pPr>
            <a:r>
              <a:rPr lang="en-GB" sz="2400" b="1" dirty="0">
                <a:latin typeface="+mj-lt"/>
              </a:rPr>
              <a:t>Sunday – Thursday Customer Deliveries</a:t>
            </a:r>
          </a:p>
          <a:p>
            <a:pPr marL="342900" indent="-342900" algn="l">
              <a:buFont typeface="Arial" panose="020B0604020202020204" pitchFamily="34" charset="0"/>
              <a:buChar char="•"/>
            </a:pPr>
            <a:endParaRPr lang="en-GB" sz="2400" b="1" dirty="0">
              <a:latin typeface="+mj-lt"/>
            </a:endParaRPr>
          </a:p>
          <a:p>
            <a:pPr marL="342900" indent="-342900" algn="l">
              <a:buFont typeface="Arial" panose="020B0604020202020204" pitchFamily="34" charset="0"/>
              <a:buChar char="•"/>
            </a:pPr>
            <a:r>
              <a:rPr lang="en-GB" sz="2400" b="1" dirty="0">
                <a:latin typeface="+mj-lt"/>
              </a:rPr>
              <a:t>Shops with &gt;11 weeks’ Stock Cover</a:t>
            </a:r>
          </a:p>
          <a:p>
            <a:pPr marL="342900" indent="-342900" algn="l">
              <a:buFont typeface="Arial" panose="020B0604020202020204" pitchFamily="34" charset="0"/>
              <a:buChar char="•"/>
            </a:pPr>
            <a:endParaRPr lang="en-GB" sz="2400" b="1" dirty="0">
              <a:latin typeface="+mj-lt"/>
            </a:endParaRPr>
          </a:p>
          <a:p>
            <a:pPr marL="342900" indent="-342900" algn="l">
              <a:buFont typeface="Arial" panose="020B0604020202020204" pitchFamily="34" charset="0"/>
              <a:buChar char="•"/>
            </a:pPr>
            <a:r>
              <a:rPr lang="en-GB" sz="2400" b="1" dirty="0">
                <a:latin typeface="+mj-lt"/>
              </a:rPr>
              <a:t>Planned, organised Peak build up</a:t>
            </a:r>
          </a:p>
          <a:p>
            <a:pPr marL="342900" indent="-342900" algn="l">
              <a:buFont typeface="Arial" panose="020B0604020202020204" pitchFamily="34" charset="0"/>
              <a:buChar char="•"/>
            </a:pPr>
            <a:endParaRPr lang="en-GB" sz="2400" b="1" dirty="0">
              <a:latin typeface="+mj-lt"/>
            </a:endParaRPr>
          </a:p>
          <a:p>
            <a:pPr marL="342900" indent="-342900" algn="l">
              <a:buFont typeface="Arial" panose="020B0604020202020204" pitchFamily="34" charset="0"/>
              <a:buChar char="•"/>
            </a:pPr>
            <a:r>
              <a:rPr lang="en-GB" sz="2400" b="1" dirty="0">
                <a:latin typeface="+mj-lt"/>
              </a:rPr>
              <a:t>Nice and simple!!</a:t>
            </a:r>
          </a:p>
          <a:p>
            <a:pPr marL="342900" indent="-342900" algn="l">
              <a:buFont typeface="Arial" panose="020B0604020202020204" pitchFamily="34" charset="0"/>
              <a:buChar char="•"/>
            </a:pPr>
            <a:endParaRPr lang="en-GB" sz="2400" b="1" dirty="0">
              <a:latin typeface="+mj-lt"/>
            </a:endParaRPr>
          </a:p>
          <a:p>
            <a:pPr marL="342900" indent="-342900" algn="l">
              <a:buFont typeface="Arial" panose="020B0604020202020204" pitchFamily="34" charset="0"/>
              <a:buChar char="•"/>
            </a:pPr>
            <a:r>
              <a:rPr lang="en-GB" sz="2400" b="1" dirty="0">
                <a:latin typeface="+mj-lt"/>
              </a:rPr>
              <a:t>Oh, for the old days!!!!</a:t>
            </a:r>
          </a:p>
          <a:p>
            <a:pPr marL="342900" indent="-342900" algn="l">
              <a:buFont typeface="Arial" panose="020B0604020202020204" pitchFamily="34" charset="0"/>
              <a:buChar char="•"/>
            </a:pPr>
            <a:endParaRPr lang="en-GB" sz="2400" b="1" dirty="0">
              <a:latin typeface="+mj-lt"/>
            </a:endParaRPr>
          </a:p>
          <a:p>
            <a:pPr marL="342900" indent="-342900" algn="l">
              <a:buFont typeface="Arial" panose="020B0604020202020204" pitchFamily="34" charset="0"/>
              <a:buChar char="•"/>
            </a:pPr>
            <a:endParaRPr lang="en-GB" sz="2400" b="1" dirty="0">
              <a:latin typeface="+mj-lt"/>
            </a:endParaRPr>
          </a:p>
        </p:txBody>
      </p:sp>
      <p:pic>
        <p:nvPicPr>
          <p:cNvPr id="6" name="Picture 5" descr="A picture containing building, warehouse, people, man&#10;&#10;Description automatically generated">
            <a:extLst>
              <a:ext uri="{FF2B5EF4-FFF2-40B4-BE49-F238E27FC236}">
                <a16:creationId xmlns:a16="http://schemas.microsoft.com/office/drawing/2014/main" id="{C0ECDD82-5F57-4CD2-9D61-C6AD9F6A29DD}"/>
              </a:ext>
            </a:extLst>
          </p:cNvPr>
          <p:cNvPicPr>
            <a:picLocks noChangeAspect="1"/>
          </p:cNvPicPr>
          <p:nvPr/>
        </p:nvPicPr>
        <p:blipFill>
          <a:blip r:embed="rId2"/>
          <a:stretch>
            <a:fillRect/>
          </a:stretch>
        </p:blipFill>
        <p:spPr>
          <a:xfrm>
            <a:off x="7918882" y="195309"/>
            <a:ext cx="4065972" cy="2343705"/>
          </a:xfrm>
          <a:prstGeom prst="rect">
            <a:avLst/>
          </a:prstGeom>
        </p:spPr>
      </p:pic>
      <p:pic>
        <p:nvPicPr>
          <p:cNvPr id="8" name="Picture 7" descr="A picture containing cabinet&#10;&#10;Description automatically generated">
            <a:extLst>
              <a:ext uri="{FF2B5EF4-FFF2-40B4-BE49-F238E27FC236}">
                <a16:creationId xmlns:a16="http://schemas.microsoft.com/office/drawing/2014/main" id="{66CFA6F1-0CB0-4948-BDBE-7E92345073C5}"/>
              </a:ext>
            </a:extLst>
          </p:cNvPr>
          <p:cNvPicPr>
            <a:picLocks noChangeAspect="1"/>
          </p:cNvPicPr>
          <p:nvPr/>
        </p:nvPicPr>
        <p:blipFill>
          <a:blip r:embed="rId3"/>
          <a:stretch>
            <a:fillRect/>
          </a:stretch>
        </p:blipFill>
        <p:spPr>
          <a:xfrm>
            <a:off x="7918882" y="2539015"/>
            <a:ext cx="4065971" cy="2201662"/>
          </a:xfrm>
          <a:prstGeom prst="rect">
            <a:avLst/>
          </a:prstGeom>
        </p:spPr>
      </p:pic>
    </p:spTree>
    <p:extLst>
      <p:ext uri="{BB962C8B-B14F-4D97-AF65-F5344CB8AC3E}">
        <p14:creationId xmlns:p14="http://schemas.microsoft.com/office/powerpoint/2010/main" val="1765451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A43F59D-77E3-4521-AA85-3C74818F74FD}"/>
              </a:ext>
            </a:extLst>
          </p:cNvPr>
          <p:cNvSpPr>
            <a:spLocks noGrp="1"/>
          </p:cNvSpPr>
          <p:nvPr>
            <p:ph type="ftr" sz="quarter" idx="11"/>
          </p:nvPr>
        </p:nvSpPr>
        <p:spPr/>
        <p:txBody>
          <a:bodyPr/>
          <a:lstStyle/>
          <a:p>
            <a:r>
              <a:rPr lang="en-US" dirty="0"/>
              <a:t>CILT – Thames Valley</a:t>
            </a:r>
          </a:p>
        </p:txBody>
      </p:sp>
      <p:sp>
        <p:nvSpPr>
          <p:cNvPr id="5" name="Slide Number Placeholder 4">
            <a:extLst>
              <a:ext uri="{FF2B5EF4-FFF2-40B4-BE49-F238E27FC236}">
                <a16:creationId xmlns:a16="http://schemas.microsoft.com/office/drawing/2014/main" id="{7402E883-EBAD-426F-BF92-2B9AD88947EC}"/>
              </a:ext>
            </a:extLst>
          </p:cNvPr>
          <p:cNvSpPr>
            <a:spLocks noGrp="1"/>
          </p:cNvSpPr>
          <p:nvPr>
            <p:ph type="sldNum" sz="quarter" idx="12"/>
          </p:nvPr>
        </p:nvSpPr>
        <p:spPr/>
        <p:txBody>
          <a:bodyPr/>
          <a:lstStyle/>
          <a:p>
            <a:fld id="{25B3C74B-46FF-C34D-94BB-4668CFE77C37}" type="slidenum">
              <a:rPr lang="en-US" smtClean="0"/>
              <a:pPr/>
              <a:t>6</a:t>
            </a:fld>
            <a:endParaRPr lang="en-US"/>
          </a:p>
        </p:txBody>
      </p:sp>
      <p:sp>
        <p:nvSpPr>
          <p:cNvPr id="4" name="Title 3">
            <a:extLst>
              <a:ext uri="{FF2B5EF4-FFF2-40B4-BE49-F238E27FC236}">
                <a16:creationId xmlns:a16="http://schemas.microsoft.com/office/drawing/2014/main" id="{6E21C2CC-CB27-4B40-93F3-F105331F9310}"/>
              </a:ext>
            </a:extLst>
          </p:cNvPr>
          <p:cNvSpPr>
            <a:spLocks noGrp="1"/>
          </p:cNvSpPr>
          <p:nvPr>
            <p:ph type="title" idx="4294967295"/>
          </p:nvPr>
        </p:nvSpPr>
        <p:spPr>
          <a:xfrm>
            <a:off x="0" y="188914"/>
            <a:ext cx="77778" cy="78942"/>
          </a:xfrm>
        </p:spPr>
        <p:txBody>
          <a:bodyPr>
            <a:normAutofit fontScale="90000"/>
          </a:bodyPr>
          <a:lstStyle/>
          <a:p>
            <a:endParaRPr lang="en-GB" dirty="0"/>
          </a:p>
        </p:txBody>
      </p:sp>
      <p:pic>
        <p:nvPicPr>
          <p:cNvPr id="8" name="Picture 5">
            <a:extLst>
              <a:ext uri="{FF2B5EF4-FFF2-40B4-BE49-F238E27FC236}">
                <a16:creationId xmlns:a16="http://schemas.microsoft.com/office/drawing/2014/main" id="{E9507DBB-388F-49E4-99E4-E3BA982B6094}"/>
              </a:ext>
            </a:extLst>
          </p:cNvPr>
          <p:cNvPicPr>
            <a:picLocks noChangeAspect="1" noChangeArrowheads="1"/>
          </p:cNvPicPr>
          <p:nvPr/>
        </p:nvPicPr>
        <p:blipFill>
          <a:blip r:embed="rId2" cstate="print"/>
          <a:srcRect/>
          <a:stretch>
            <a:fillRect/>
          </a:stretch>
        </p:blipFill>
        <p:spPr bwMode="auto">
          <a:xfrm>
            <a:off x="2" y="0"/>
            <a:ext cx="12191997" cy="6218959"/>
          </a:xfrm>
          <a:prstGeom prst="rect">
            <a:avLst/>
          </a:prstGeom>
          <a:noFill/>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09914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DB5E443-4B25-467C-A42F-BC8FE144F045}"/>
              </a:ext>
            </a:extLst>
          </p:cNvPr>
          <p:cNvSpPr>
            <a:spLocks noGrp="1"/>
          </p:cNvSpPr>
          <p:nvPr>
            <p:ph type="ftr" sz="quarter" idx="11"/>
          </p:nvPr>
        </p:nvSpPr>
        <p:spPr/>
        <p:txBody>
          <a:bodyPr/>
          <a:lstStyle/>
          <a:p>
            <a:r>
              <a:rPr lang="en-US" dirty="0"/>
              <a:t>CILT – Thames Valley</a:t>
            </a:r>
          </a:p>
        </p:txBody>
      </p:sp>
      <p:sp>
        <p:nvSpPr>
          <p:cNvPr id="3" name="Slide Number Placeholder 2">
            <a:extLst>
              <a:ext uri="{FF2B5EF4-FFF2-40B4-BE49-F238E27FC236}">
                <a16:creationId xmlns:a16="http://schemas.microsoft.com/office/drawing/2014/main" id="{2D68EBDB-C607-4678-BD56-29D271D69945}"/>
              </a:ext>
            </a:extLst>
          </p:cNvPr>
          <p:cNvSpPr>
            <a:spLocks noGrp="1"/>
          </p:cNvSpPr>
          <p:nvPr>
            <p:ph type="sldNum" sz="quarter" idx="12"/>
          </p:nvPr>
        </p:nvSpPr>
        <p:spPr/>
        <p:txBody>
          <a:bodyPr/>
          <a:lstStyle/>
          <a:p>
            <a:fld id="{25B3C74B-46FF-C34D-94BB-4668CFE77C37}" type="slidenum">
              <a:rPr lang="en-US" smtClean="0"/>
              <a:pPr/>
              <a:t>7</a:t>
            </a:fld>
            <a:endParaRPr lang="en-US"/>
          </a:p>
        </p:txBody>
      </p:sp>
      <p:sp>
        <p:nvSpPr>
          <p:cNvPr id="4" name="TextBox 3">
            <a:extLst>
              <a:ext uri="{FF2B5EF4-FFF2-40B4-BE49-F238E27FC236}">
                <a16:creationId xmlns:a16="http://schemas.microsoft.com/office/drawing/2014/main" id="{99B6E6C8-885C-472B-80FB-F6E2A6B96AB9}"/>
              </a:ext>
            </a:extLst>
          </p:cNvPr>
          <p:cNvSpPr txBox="1"/>
          <p:nvPr/>
        </p:nvSpPr>
        <p:spPr>
          <a:xfrm>
            <a:off x="630315" y="665825"/>
            <a:ext cx="5122415" cy="5299969"/>
          </a:xfrm>
          <a:prstGeom prst="rect">
            <a:avLst/>
          </a:prstGeom>
          <a:noFill/>
        </p:spPr>
        <p:txBody>
          <a:bodyPr wrap="square" rtlCol="0">
            <a:noAutofit/>
          </a:bodyPr>
          <a:lstStyle/>
          <a:p>
            <a:pPr algn="ctr"/>
            <a:r>
              <a:rPr lang="en-GB" sz="2800" b="1" dirty="0">
                <a:latin typeface="+mj-lt"/>
              </a:rPr>
              <a:t>The Three Key Impacts</a:t>
            </a:r>
          </a:p>
          <a:p>
            <a:endParaRPr lang="en-GB" sz="2800" b="1" dirty="0">
              <a:latin typeface="+mj-lt"/>
            </a:endParaRPr>
          </a:p>
          <a:p>
            <a:pPr marL="457200" indent="-457200">
              <a:buFont typeface="Arial" panose="020B0604020202020204" pitchFamily="34" charset="0"/>
              <a:buChar char="•"/>
            </a:pPr>
            <a:r>
              <a:rPr lang="en-GB" sz="2800" b="1" dirty="0">
                <a:latin typeface="+mj-lt"/>
              </a:rPr>
              <a:t>VOLUME</a:t>
            </a:r>
          </a:p>
          <a:p>
            <a:pPr marL="457200" indent="-457200">
              <a:buFont typeface="Arial" panose="020B0604020202020204" pitchFamily="34" charset="0"/>
              <a:buChar char="•"/>
            </a:pPr>
            <a:endParaRPr lang="en-GB" sz="2800" b="1" dirty="0">
              <a:latin typeface="+mj-lt"/>
            </a:endParaRPr>
          </a:p>
          <a:p>
            <a:pPr marL="457200" indent="-457200">
              <a:buFont typeface="Arial" panose="020B0604020202020204" pitchFamily="34" charset="0"/>
              <a:buChar char="•"/>
            </a:pPr>
            <a:r>
              <a:rPr lang="en-GB" sz="2800" b="1" dirty="0">
                <a:latin typeface="+mj-lt"/>
              </a:rPr>
              <a:t>VOLATILITY</a:t>
            </a:r>
          </a:p>
          <a:p>
            <a:pPr marL="457200" indent="-457200">
              <a:buFont typeface="Arial" panose="020B0604020202020204" pitchFamily="34" charset="0"/>
              <a:buChar char="•"/>
            </a:pPr>
            <a:endParaRPr lang="en-GB" sz="2800" b="1" dirty="0">
              <a:latin typeface="+mj-lt"/>
            </a:endParaRPr>
          </a:p>
          <a:p>
            <a:pPr marL="457200" indent="-457200">
              <a:buFont typeface="Arial" panose="020B0604020202020204" pitchFamily="34" charset="0"/>
              <a:buChar char="•"/>
            </a:pPr>
            <a:r>
              <a:rPr lang="en-GB" sz="2800" b="1" dirty="0">
                <a:latin typeface="+mj-lt"/>
              </a:rPr>
              <a:t>VELOCITY</a:t>
            </a:r>
          </a:p>
          <a:p>
            <a:pPr marL="457200" indent="-457200">
              <a:buFont typeface="Arial" panose="020B0604020202020204" pitchFamily="34" charset="0"/>
              <a:buChar char="•"/>
            </a:pPr>
            <a:endParaRPr lang="en-GB" sz="2800" b="1" dirty="0">
              <a:latin typeface="+mj-lt"/>
            </a:endParaRPr>
          </a:p>
          <a:p>
            <a:r>
              <a:rPr lang="en-GB" sz="2800" b="1" dirty="0">
                <a:latin typeface="+mj-lt"/>
              </a:rPr>
              <a:t>Each of these ask questions of the</a:t>
            </a:r>
          </a:p>
          <a:p>
            <a:r>
              <a:rPr lang="en-GB" sz="2800" b="1" dirty="0">
                <a:latin typeface="+mj-lt"/>
              </a:rPr>
              <a:t>Supply Chain………..combined!!??</a:t>
            </a:r>
          </a:p>
        </p:txBody>
      </p:sp>
      <p:pic>
        <p:nvPicPr>
          <p:cNvPr id="6" name="Picture 5" descr="A close up of a keyboard&#10;&#10;Description automatically generated">
            <a:extLst>
              <a:ext uri="{FF2B5EF4-FFF2-40B4-BE49-F238E27FC236}">
                <a16:creationId xmlns:a16="http://schemas.microsoft.com/office/drawing/2014/main" id="{9CB8B2FA-086F-4C60-84D3-FFE1BB3149D1}"/>
              </a:ext>
            </a:extLst>
          </p:cNvPr>
          <p:cNvPicPr>
            <a:picLocks noChangeAspect="1"/>
          </p:cNvPicPr>
          <p:nvPr/>
        </p:nvPicPr>
        <p:blipFill>
          <a:blip r:embed="rId2"/>
          <a:stretch>
            <a:fillRect/>
          </a:stretch>
        </p:blipFill>
        <p:spPr>
          <a:xfrm>
            <a:off x="8247355" y="4243525"/>
            <a:ext cx="3400148" cy="1799933"/>
          </a:xfrm>
          <a:prstGeom prst="rect">
            <a:avLst/>
          </a:prstGeom>
        </p:spPr>
      </p:pic>
      <p:pic>
        <p:nvPicPr>
          <p:cNvPr id="8" name="Picture 7" descr="A picture containing outdoor, blue, water, flying&#10;&#10;Description automatically generated">
            <a:extLst>
              <a:ext uri="{FF2B5EF4-FFF2-40B4-BE49-F238E27FC236}">
                <a16:creationId xmlns:a16="http://schemas.microsoft.com/office/drawing/2014/main" id="{30AFC706-CB6E-4985-9642-A788308B0247}"/>
              </a:ext>
            </a:extLst>
          </p:cNvPr>
          <p:cNvPicPr>
            <a:picLocks noChangeAspect="1"/>
          </p:cNvPicPr>
          <p:nvPr/>
        </p:nvPicPr>
        <p:blipFill>
          <a:blip r:embed="rId3"/>
          <a:stretch>
            <a:fillRect/>
          </a:stretch>
        </p:blipFill>
        <p:spPr>
          <a:xfrm>
            <a:off x="8247356" y="74828"/>
            <a:ext cx="3400147" cy="2153467"/>
          </a:xfrm>
          <a:prstGeom prst="rect">
            <a:avLst/>
          </a:prstGeom>
        </p:spPr>
      </p:pic>
      <p:pic>
        <p:nvPicPr>
          <p:cNvPr id="10" name="Picture 9" descr="A picture containing kitchen&#10;&#10;Description automatically generated">
            <a:extLst>
              <a:ext uri="{FF2B5EF4-FFF2-40B4-BE49-F238E27FC236}">
                <a16:creationId xmlns:a16="http://schemas.microsoft.com/office/drawing/2014/main" id="{8C1C381C-9CB7-41B2-AD90-08D47E5387C9}"/>
              </a:ext>
            </a:extLst>
          </p:cNvPr>
          <p:cNvPicPr>
            <a:picLocks noChangeAspect="1"/>
          </p:cNvPicPr>
          <p:nvPr/>
        </p:nvPicPr>
        <p:blipFill>
          <a:blip r:embed="rId4"/>
          <a:stretch>
            <a:fillRect/>
          </a:stretch>
        </p:blipFill>
        <p:spPr>
          <a:xfrm>
            <a:off x="8167455" y="2228294"/>
            <a:ext cx="3480047" cy="2220913"/>
          </a:xfrm>
          <a:prstGeom prst="rect">
            <a:avLst/>
          </a:prstGeom>
        </p:spPr>
      </p:pic>
    </p:spTree>
    <p:extLst>
      <p:ext uri="{BB962C8B-B14F-4D97-AF65-F5344CB8AC3E}">
        <p14:creationId xmlns:p14="http://schemas.microsoft.com/office/powerpoint/2010/main" val="1463521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2B1F3A-EC81-4FBF-9F59-538128190F39}"/>
              </a:ext>
            </a:extLst>
          </p:cNvPr>
          <p:cNvSpPr>
            <a:spLocks noGrp="1"/>
          </p:cNvSpPr>
          <p:nvPr>
            <p:ph type="ftr" sz="quarter" idx="11"/>
          </p:nvPr>
        </p:nvSpPr>
        <p:spPr/>
        <p:txBody>
          <a:bodyPr/>
          <a:lstStyle/>
          <a:p>
            <a:r>
              <a:rPr lang="en-US" dirty="0"/>
              <a:t>CILT – Thames Valley</a:t>
            </a:r>
          </a:p>
        </p:txBody>
      </p:sp>
      <p:sp>
        <p:nvSpPr>
          <p:cNvPr id="3" name="Slide Number Placeholder 2">
            <a:extLst>
              <a:ext uri="{FF2B5EF4-FFF2-40B4-BE49-F238E27FC236}">
                <a16:creationId xmlns:a16="http://schemas.microsoft.com/office/drawing/2014/main" id="{DAE2E6C1-2466-48FD-9DC4-B0AD145225C1}"/>
              </a:ext>
            </a:extLst>
          </p:cNvPr>
          <p:cNvSpPr>
            <a:spLocks noGrp="1"/>
          </p:cNvSpPr>
          <p:nvPr>
            <p:ph type="sldNum" sz="quarter" idx="12"/>
          </p:nvPr>
        </p:nvSpPr>
        <p:spPr/>
        <p:txBody>
          <a:bodyPr/>
          <a:lstStyle/>
          <a:p>
            <a:fld id="{25B3C74B-46FF-C34D-94BB-4668CFE77C37}" type="slidenum">
              <a:rPr lang="en-US" smtClean="0"/>
              <a:pPr/>
              <a:t>8</a:t>
            </a:fld>
            <a:endParaRPr lang="en-US"/>
          </a:p>
        </p:txBody>
      </p:sp>
      <p:graphicFrame>
        <p:nvGraphicFramePr>
          <p:cNvPr id="4" name="Chart 3">
            <a:extLst>
              <a:ext uri="{FF2B5EF4-FFF2-40B4-BE49-F238E27FC236}">
                <a16:creationId xmlns:a16="http://schemas.microsoft.com/office/drawing/2014/main" id="{4E56AC34-12AA-452C-964D-1D7781D76A3A}"/>
              </a:ext>
            </a:extLst>
          </p:cNvPr>
          <p:cNvGraphicFramePr>
            <a:graphicFrameLocks/>
          </p:cNvGraphicFramePr>
          <p:nvPr>
            <p:extLst>
              <p:ext uri="{D42A27DB-BD31-4B8C-83A1-F6EECF244321}">
                <p14:modId xmlns:p14="http://schemas.microsoft.com/office/powerpoint/2010/main" val="892866941"/>
              </p:ext>
            </p:extLst>
          </p:nvPr>
        </p:nvGraphicFramePr>
        <p:xfrm>
          <a:off x="546099" y="729673"/>
          <a:ext cx="11572009" cy="558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5E60787-1D97-4A4D-B2BA-B5ADD336FCE7}"/>
              </a:ext>
            </a:extLst>
          </p:cNvPr>
          <p:cNvSpPr txBox="1"/>
          <p:nvPr/>
        </p:nvSpPr>
        <p:spPr>
          <a:xfrm>
            <a:off x="2346036" y="251016"/>
            <a:ext cx="7499928" cy="563418"/>
          </a:xfrm>
          <a:prstGeom prst="rect">
            <a:avLst/>
          </a:prstGeom>
          <a:noFill/>
        </p:spPr>
        <p:txBody>
          <a:bodyPr wrap="square" rtlCol="0">
            <a:noAutofit/>
          </a:bodyPr>
          <a:lstStyle/>
          <a:p>
            <a:pPr algn="l"/>
            <a:r>
              <a:rPr lang="en-GB" sz="2000" b="1" dirty="0">
                <a:latin typeface="+mj-lt"/>
              </a:rPr>
              <a:t>John Lewis – Share of Online Sales      2009 - 2019</a:t>
            </a:r>
          </a:p>
        </p:txBody>
      </p:sp>
    </p:spTree>
    <p:extLst>
      <p:ext uri="{BB962C8B-B14F-4D97-AF65-F5344CB8AC3E}">
        <p14:creationId xmlns:p14="http://schemas.microsoft.com/office/powerpoint/2010/main" val="3994502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A35A38C-6D8D-4B0F-A12D-718DE5B89F1E}"/>
              </a:ext>
            </a:extLst>
          </p:cNvPr>
          <p:cNvSpPr>
            <a:spLocks noGrp="1"/>
          </p:cNvSpPr>
          <p:nvPr>
            <p:ph type="ftr" sz="quarter" idx="11"/>
          </p:nvPr>
        </p:nvSpPr>
        <p:spPr/>
        <p:txBody>
          <a:bodyPr/>
          <a:lstStyle/>
          <a:p>
            <a:r>
              <a:rPr lang="en-US" dirty="0"/>
              <a:t>CILT – Thames Valley</a:t>
            </a:r>
          </a:p>
        </p:txBody>
      </p:sp>
      <p:sp>
        <p:nvSpPr>
          <p:cNvPr id="3" name="Slide Number Placeholder 2">
            <a:extLst>
              <a:ext uri="{FF2B5EF4-FFF2-40B4-BE49-F238E27FC236}">
                <a16:creationId xmlns:a16="http://schemas.microsoft.com/office/drawing/2014/main" id="{968C98E9-1578-4C61-AFA5-97CA729A6564}"/>
              </a:ext>
            </a:extLst>
          </p:cNvPr>
          <p:cNvSpPr>
            <a:spLocks noGrp="1"/>
          </p:cNvSpPr>
          <p:nvPr>
            <p:ph type="sldNum" sz="quarter" idx="12"/>
          </p:nvPr>
        </p:nvSpPr>
        <p:spPr/>
        <p:txBody>
          <a:bodyPr/>
          <a:lstStyle/>
          <a:p>
            <a:fld id="{25B3C74B-46FF-C34D-94BB-4668CFE77C37}" type="slidenum">
              <a:rPr lang="en-US" smtClean="0"/>
              <a:pPr/>
              <a:t>9</a:t>
            </a:fld>
            <a:endParaRPr lang="en-US"/>
          </a:p>
        </p:txBody>
      </p:sp>
      <p:sp>
        <p:nvSpPr>
          <p:cNvPr id="4" name="TextBox 3">
            <a:extLst>
              <a:ext uri="{FF2B5EF4-FFF2-40B4-BE49-F238E27FC236}">
                <a16:creationId xmlns:a16="http://schemas.microsoft.com/office/drawing/2014/main" id="{9B2B54FF-D83B-46F7-B1C5-DB513B2117DC}"/>
              </a:ext>
            </a:extLst>
          </p:cNvPr>
          <p:cNvSpPr txBox="1"/>
          <p:nvPr/>
        </p:nvSpPr>
        <p:spPr>
          <a:xfrm>
            <a:off x="903642" y="398033"/>
            <a:ext cx="10757647" cy="4120179"/>
          </a:xfrm>
          <a:prstGeom prst="rect">
            <a:avLst/>
          </a:prstGeom>
          <a:noFill/>
        </p:spPr>
        <p:txBody>
          <a:bodyPr wrap="square" rtlCol="0">
            <a:noAutofit/>
          </a:bodyPr>
          <a:lstStyle/>
          <a:p>
            <a:pPr algn="l"/>
            <a:r>
              <a:rPr lang="en-GB" sz="2800" b="1" dirty="0">
                <a:latin typeface="+mj-lt"/>
              </a:rPr>
              <a:t>Increasing pressures on Supply Chains</a:t>
            </a:r>
          </a:p>
          <a:p>
            <a:pPr algn="l"/>
            <a:endParaRPr lang="en-GB" sz="1600" dirty="0">
              <a:latin typeface="+mj-lt"/>
            </a:endParaRPr>
          </a:p>
          <a:p>
            <a:pPr marL="285750" indent="-285750" algn="l">
              <a:buFont typeface="Arial" panose="020B0604020202020204" pitchFamily="34" charset="0"/>
              <a:buChar char="•"/>
            </a:pPr>
            <a:r>
              <a:rPr lang="en-GB" sz="2400" b="1" dirty="0">
                <a:latin typeface="+mj-lt"/>
              </a:rPr>
              <a:t>Ever Faster Delivery Times ….leading to</a:t>
            </a:r>
          </a:p>
          <a:p>
            <a:pPr algn="l"/>
            <a:endParaRPr lang="en-GB" sz="2400" b="1" dirty="0">
              <a:latin typeface="+mj-lt"/>
            </a:endParaRPr>
          </a:p>
          <a:p>
            <a:pPr marL="285750" indent="-285750" algn="l">
              <a:buFont typeface="Arial" panose="020B0604020202020204" pitchFamily="34" charset="0"/>
              <a:buChar char="•"/>
            </a:pPr>
            <a:r>
              <a:rPr lang="en-GB" sz="2400" b="1" dirty="0">
                <a:latin typeface="+mj-lt"/>
              </a:rPr>
              <a:t>The Development of Urban Logistics….closer to the end Consumer….leading to</a:t>
            </a:r>
          </a:p>
          <a:p>
            <a:pPr algn="l"/>
            <a:endParaRPr lang="en-GB" sz="2400" b="1" dirty="0">
              <a:latin typeface="+mj-lt"/>
            </a:endParaRPr>
          </a:p>
          <a:p>
            <a:pPr marL="285750" indent="-285750" algn="l">
              <a:buFont typeface="Arial" panose="020B0604020202020204" pitchFamily="34" charset="0"/>
              <a:buChar char="•"/>
            </a:pPr>
            <a:r>
              <a:rPr lang="en-GB" sz="2400" b="1" dirty="0">
                <a:latin typeface="+mj-lt"/>
              </a:rPr>
              <a:t>More expensive warehouse facilities…..leading to</a:t>
            </a:r>
          </a:p>
          <a:p>
            <a:pPr algn="l"/>
            <a:endParaRPr lang="en-GB" sz="2400" b="1" dirty="0">
              <a:latin typeface="+mj-lt"/>
            </a:endParaRPr>
          </a:p>
          <a:p>
            <a:pPr marL="285750" indent="-285750" algn="l">
              <a:buFont typeface="Arial" panose="020B0604020202020204" pitchFamily="34" charset="0"/>
              <a:buChar char="•"/>
            </a:pPr>
            <a:r>
              <a:rPr lang="en-GB" sz="2400" b="1" dirty="0">
                <a:latin typeface="+mj-lt"/>
              </a:rPr>
              <a:t>Increased use of existing buildings and greater use of height…..leading to</a:t>
            </a:r>
          </a:p>
          <a:p>
            <a:pPr algn="l"/>
            <a:endParaRPr lang="en-GB" sz="2400" b="1" dirty="0">
              <a:latin typeface="+mj-lt"/>
            </a:endParaRPr>
          </a:p>
          <a:p>
            <a:pPr marL="285750" indent="-285750" algn="l">
              <a:buFont typeface="Arial" panose="020B0604020202020204" pitchFamily="34" charset="0"/>
              <a:buChar char="•"/>
            </a:pPr>
            <a:r>
              <a:rPr lang="en-GB" sz="2400" b="1" dirty="0">
                <a:latin typeface="+mj-lt"/>
              </a:rPr>
              <a:t>Mezzanine floor development and</a:t>
            </a:r>
          </a:p>
          <a:p>
            <a:pPr algn="l"/>
            <a:endParaRPr lang="en-GB" sz="2400" b="1" dirty="0">
              <a:latin typeface="+mj-lt"/>
            </a:endParaRPr>
          </a:p>
          <a:p>
            <a:pPr marL="285750" indent="-285750" algn="l">
              <a:buFont typeface="Arial" panose="020B0604020202020204" pitchFamily="34" charset="0"/>
              <a:buChar char="•"/>
            </a:pPr>
            <a:r>
              <a:rPr lang="en-GB" sz="2400" b="1" dirty="0">
                <a:latin typeface="+mj-lt"/>
              </a:rPr>
              <a:t>Increased use of Automation</a:t>
            </a:r>
          </a:p>
          <a:p>
            <a:pPr marL="285750" indent="-285750" algn="l">
              <a:buFont typeface="Arial" panose="020B0604020202020204" pitchFamily="34" charset="0"/>
              <a:buChar char="•"/>
            </a:pPr>
            <a:endParaRPr lang="en-GB" sz="2400" b="1" dirty="0">
              <a:latin typeface="+mj-lt"/>
            </a:endParaRPr>
          </a:p>
          <a:p>
            <a:pPr marL="285750" indent="-285750" algn="l">
              <a:buFont typeface="Arial" panose="020B0604020202020204" pitchFamily="34" charset="0"/>
              <a:buChar char="•"/>
            </a:pPr>
            <a:r>
              <a:rPr lang="en-GB" sz="2400" b="1" dirty="0">
                <a:latin typeface="+mj-lt"/>
              </a:rPr>
              <a:t>All this AND the challenge of Sustainability</a:t>
            </a:r>
          </a:p>
          <a:p>
            <a:pPr marL="285750" indent="-285750" algn="l">
              <a:buFont typeface="Arial" panose="020B0604020202020204" pitchFamily="34" charset="0"/>
              <a:buChar char="•"/>
            </a:pPr>
            <a:endParaRPr lang="en-GB" sz="2000" b="1" dirty="0">
              <a:latin typeface="+mj-lt"/>
            </a:endParaRPr>
          </a:p>
          <a:p>
            <a:pPr marL="285750" indent="-285750" algn="l">
              <a:buFont typeface="Arial" panose="020B0604020202020204" pitchFamily="34" charset="0"/>
              <a:buChar char="•"/>
            </a:pPr>
            <a:endParaRPr lang="en-GB" sz="1600" dirty="0">
              <a:latin typeface="+mj-lt"/>
            </a:endParaRPr>
          </a:p>
        </p:txBody>
      </p:sp>
      <p:pic>
        <p:nvPicPr>
          <p:cNvPr id="6" name="Picture 5" descr="A picture containing drawing&#10;&#10;Description automatically generated">
            <a:extLst>
              <a:ext uri="{FF2B5EF4-FFF2-40B4-BE49-F238E27FC236}">
                <a16:creationId xmlns:a16="http://schemas.microsoft.com/office/drawing/2014/main" id="{9785C817-A14F-4609-8BB7-2DBA563EEF78}"/>
              </a:ext>
            </a:extLst>
          </p:cNvPr>
          <p:cNvPicPr>
            <a:picLocks noChangeAspect="1"/>
          </p:cNvPicPr>
          <p:nvPr/>
        </p:nvPicPr>
        <p:blipFill>
          <a:blip r:embed="rId2"/>
          <a:stretch>
            <a:fillRect/>
          </a:stretch>
        </p:blipFill>
        <p:spPr>
          <a:xfrm>
            <a:off x="8131945" y="3852909"/>
            <a:ext cx="2743199" cy="2112886"/>
          </a:xfrm>
          <a:prstGeom prst="rect">
            <a:avLst/>
          </a:prstGeom>
        </p:spPr>
      </p:pic>
    </p:spTree>
    <p:extLst>
      <p:ext uri="{BB962C8B-B14F-4D97-AF65-F5344CB8AC3E}">
        <p14:creationId xmlns:p14="http://schemas.microsoft.com/office/powerpoint/2010/main" val="331789767"/>
      </p:ext>
    </p:extLst>
  </p:cSld>
  <p:clrMapOvr>
    <a:masterClrMapping/>
  </p:clrMapOvr>
</p:sld>
</file>

<file path=ppt/theme/theme1.xml><?xml version="1.0" encoding="utf-8"?>
<a:theme xmlns:a="http://schemas.openxmlformats.org/drawingml/2006/main" name="Hatmill Theme">
  <a:themeElements>
    <a:clrScheme name="Hatmill 1">
      <a:dk1>
        <a:srgbClr val="282828"/>
      </a:dk1>
      <a:lt1>
        <a:srgbClr val="FFFFFF"/>
      </a:lt1>
      <a:dk2>
        <a:srgbClr val="282828"/>
      </a:dk2>
      <a:lt2>
        <a:srgbClr val="E7E6E6"/>
      </a:lt2>
      <a:accent1>
        <a:srgbClr val="F79646"/>
      </a:accent1>
      <a:accent2>
        <a:srgbClr val="7F7F7F"/>
      </a:accent2>
      <a:accent3>
        <a:srgbClr val="BFBFBF"/>
      </a:accent3>
      <a:accent4>
        <a:srgbClr val="C76D00"/>
      </a:accent4>
      <a:accent5>
        <a:srgbClr val="8F7015"/>
      </a:accent5>
      <a:accent6>
        <a:srgbClr val="53BDBC"/>
      </a:accent6>
      <a:hlink>
        <a:srgbClr val="F79545"/>
      </a:hlink>
      <a:folHlink>
        <a:srgbClr val="53BDBC"/>
      </a:folHlink>
    </a:clrScheme>
    <a:fontScheme name="Test">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600" dirty="0">
            <a:latin typeface="+mj-lt"/>
          </a:defRPr>
        </a:defPPr>
      </a:lstStyle>
    </a:txDef>
  </a:objectDefaults>
  <a:extraClrSchemeLst/>
  <a:extLst>
    <a:ext uri="{05A4C25C-085E-4340-85A3-A5531E510DB2}">
      <thm15:themeFamily xmlns:thm15="http://schemas.microsoft.com/office/thememl/2012/main" name="Presentation1" id="{33E5D266-1179-1D40-9139-CE85EAD2C0E8}" vid="{F98C3A19-8EAF-004F-A73B-45DA82B4E6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A75F05AFB13F4D9ACBC662D1615338" ma:contentTypeVersion="4" ma:contentTypeDescription="Create a new document." ma:contentTypeScope="" ma:versionID="ffb5d1bba34081b3f13033a264b3da61">
  <xsd:schema xmlns:xsd="http://www.w3.org/2001/XMLSchema" xmlns:xs="http://www.w3.org/2001/XMLSchema" xmlns:p="http://schemas.microsoft.com/office/2006/metadata/properties" xmlns:ns2="7199b444-fffb-4516-ba04-b1faa08f5929" xmlns:ns3="3a513afa-f4ce-4820-9f47-167c0707de12" targetNamespace="http://schemas.microsoft.com/office/2006/metadata/properties" ma:root="true" ma:fieldsID="9f5c089ed3dec76ebc10160121b47d50" ns2:_="" ns3:_="">
    <xsd:import namespace="7199b444-fffb-4516-ba04-b1faa08f5929"/>
    <xsd:import namespace="3a513afa-f4ce-4820-9f47-167c0707de1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99b444-fffb-4516-ba04-b1faa08f59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513afa-f4ce-4820-9f47-167c0707de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83FA97-74FD-44F7-B023-59EA5AB453AB}">
  <ds:schemaRefs>
    <ds:schemaRef ds:uri="http://schemas.microsoft.com/sharepoint/v3/contenttype/forms"/>
  </ds:schemaRefs>
</ds:datastoreItem>
</file>

<file path=customXml/itemProps2.xml><?xml version="1.0" encoding="utf-8"?>
<ds:datastoreItem xmlns:ds="http://schemas.openxmlformats.org/officeDocument/2006/customXml" ds:itemID="{F67D02A1-2864-4F19-B500-488EA75D42E1}">
  <ds:schemaRefs>
    <ds:schemaRef ds:uri="3a513afa-f4ce-4820-9f47-167c0707de12"/>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7199b444-fffb-4516-ba04-b1faa08f5929"/>
    <ds:schemaRef ds:uri="http://purl.org/dc/terms/"/>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04B576D0-2E0D-4E82-B1EC-D02EF77352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99b444-fffb-4516-ba04-b1faa08f5929"/>
    <ds:schemaRef ds:uri="3a513afa-f4ce-4820-9f47-167c0707de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hatmill_powerpoint</Template>
  <TotalTime>21423</TotalTime>
  <Words>540</Words>
  <Application>Microsoft Office PowerPoint</Application>
  <PresentationFormat>Widescreen</PresentationFormat>
  <Paragraphs>139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 Light</vt:lpstr>
      <vt:lpstr>Courier New</vt:lpstr>
      <vt:lpstr>Hatmill Theme</vt:lpstr>
      <vt:lpstr>The Impact of Online on the Supply Chain  CILT – Thames Valley      Terry Murphy FCILT</vt:lpstr>
      <vt:lpstr>HATMILL   SUPPLY CHAIN AND LOGISTICS ADVISORS</vt:lpstr>
      <vt:lpstr>A proven track record of helping large blue chip and mid-sized businesses improve their supply chains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Matches Fashion future logistics options</dc:title>
  <dc:creator>Alex Stuart</dc:creator>
  <cp:lastModifiedBy>Terry Murphy</cp:lastModifiedBy>
  <cp:revision>35</cp:revision>
  <dcterms:created xsi:type="dcterms:W3CDTF">2020-01-08T09:30:59Z</dcterms:created>
  <dcterms:modified xsi:type="dcterms:W3CDTF">2020-02-19T13:25:22Z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0x01010042A75F05AFB13F4D9ACBC662D1615338</vt:lpwstr>
  </property>
</Properties>
</file>